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heme/themeOverride1.xml" ContentType="application/vnd.openxmlformats-officedocument.themeOverr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07" r:id="rId1"/>
    <p:sldMasterId id="2147483771" r:id="rId2"/>
    <p:sldMasterId id="2147483784" r:id="rId3"/>
    <p:sldMasterId id="2147483796" r:id="rId4"/>
  </p:sldMasterIdLst>
  <p:notesMasterIdLst>
    <p:notesMasterId r:id="rId135"/>
  </p:notesMasterIdLst>
  <p:sldIdLst>
    <p:sldId id="326" r:id="rId5"/>
    <p:sldId id="2886" r:id="rId6"/>
    <p:sldId id="2887" r:id="rId7"/>
    <p:sldId id="419" r:id="rId8"/>
    <p:sldId id="420" r:id="rId9"/>
    <p:sldId id="421" r:id="rId10"/>
    <p:sldId id="422" r:id="rId11"/>
    <p:sldId id="423" r:id="rId12"/>
    <p:sldId id="424" r:id="rId13"/>
    <p:sldId id="425" r:id="rId14"/>
    <p:sldId id="426" r:id="rId15"/>
    <p:sldId id="427" r:id="rId16"/>
    <p:sldId id="428" r:id="rId17"/>
    <p:sldId id="429" r:id="rId18"/>
    <p:sldId id="273" r:id="rId19"/>
    <p:sldId id="374" r:id="rId20"/>
    <p:sldId id="377" r:id="rId21"/>
    <p:sldId id="379" r:id="rId22"/>
    <p:sldId id="375" r:id="rId23"/>
    <p:sldId id="383" r:id="rId24"/>
    <p:sldId id="384" r:id="rId25"/>
    <p:sldId id="385" r:id="rId26"/>
    <p:sldId id="276" r:id="rId27"/>
    <p:sldId id="386" r:id="rId28"/>
    <p:sldId id="696" r:id="rId29"/>
    <p:sldId id="387" r:id="rId30"/>
    <p:sldId id="388" r:id="rId31"/>
    <p:sldId id="389" r:id="rId32"/>
    <p:sldId id="624" r:id="rId33"/>
    <p:sldId id="294" r:id="rId34"/>
    <p:sldId id="390" r:id="rId35"/>
    <p:sldId id="391" r:id="rId36"/>
    <p:sldId id="619" r:id="rId37"/>
    <p:sldId id="393" r:id="rId38"/>
    <p:sldId id="394" r:id="rId39"/>
    <p:sldId id="396" r:id="rId40"/>
    <p:sldId id="299" r:id="rId41"/>
    <p:sldId id="400" r:id="rId42"/>
    <p:sldId id="401" r:id="rId43"/>
    <p:sldId id="402" r:id="rId44"/>
    <p:sldId id="403" r:id="rId45"/>
    <p:sldId id="302" r:id="rId46"/>
    <p:sldId id="303" r:id="rId47"/>
    <p:sldId id="404" r:id="rId48"/>
    <p:sldId id="272" r:id="rId49"/>
    <p:sldId id="405" r:id="rId50"/>
    <p:sldId id="406" r:id="rId51"/>
    <p:sldId id="407" r:id="rId52"/>
    <p:sldId id="408" r:id="rId53"/>
    <p:sldId id="409" r:id="rId54"/>
    <p:sldId id="410" r:id="rId55"/>
    <p:sldId id="307" r:id="rId56"/>
    <p:sldId id="411" r:id="rId57"/>
    <p:sldId id="412" r:id="rId58"/>
    <p:sldId id="413" r:id="rId59"/>
    <p:sldId id="414" r:id="rId60"/>
    <p:sldId id="415" r:id="rId61"/>
    <p:sldId id="271" r:id="rId62"/>
    <p:sldId id="2888" r:id="rId63"/>
    <p:sldId id="301" r:id="rId64"/>
    <p:sldId id="2890" r:id="rId65"/>
    <p:sldId id="2894" r:id="rId66"/>
    <p:sldId id="416" r:id="rId67"/>
    <p:sldId id="2885" r:id="rId68"/>
    <p:sldId id="376" r:id="rId69"/>
    <p:sldId id="256" r:id="rId70"/>
    <p:sldId id="284" r:id="rId71"/>
    <p:sldId id="2891" r:id="rId72"/>
    <p:sldId id="258" r:id="rId73"/>
    <p:sldId id="327" r:id="rId74"/>
    <p:sldId id="274" r:id="rId75"/>
    <p:sldId id="328" r:id="rId76"/>
    <p:sldId id="268" r:id="rId77"/>
    <p:sldId id="263" r:id="rId78"/>
    <p:sldId id="2896" r:id="rId79"/>
    <p:sldId id="281" r:id="rId80"/>
    <p:sldId id="282" r:id="rId81"/>
    <p:sldId id="300" r:id="rId82"/>
    <p:sldId id="329" r:id="rId83"/>
    <p:sldId id="399" r:id="rId84"/>
    <p:sldId id="330" r:id="rId85"/>
    <p:sldId id="265" r:id="rId86"/>
    <p:sldId id="260" r:id="rId87"/>
    <p:sldId id="331" r:id="rId88"/>
    <p:sldId id="332" r:id="rId89"/>
    <p:sldId id="305" r:id="rId90"/>
    <p:sldId id="2889" r:id="rId91"/>
    <p:sldId id="266" r:id="rId92"/>
    <p:sldId id="333" r:id="rId93"/>
    <p:sldId id="286" r:id="rId94"/>
    <p:sldId id="334" r:id="rId95"/>
    <p:sldId id="335" r:id="rId96"/>
    <p:sldId id="289" r:id="rId97"/>
    <p:sldId id="336" r:id="rId98"/>
    <p:sldId id="337" r:id="rId99"/>
    <p:sldId id="338" r:id="rId100"/>
    <p:sldId id="297" r:id="rId101"/>
    <p:sldId id="339" r:id="rId102"/>
    <p:sldId id="278" r:id="rId103"/>
    <p:sldId id="269" r:id="rId104"/>
    <p:sldId id="623" r:id="rId105"/>
    <p:sldId id="340" r:id="rId106"/>
    <p:sldId id="341" r:id="rId107"/>
    <p:sldId id="417" r:id="rId108"/>
    <p:sldId id="430" r:id="rId109"/>
    <p:sldId id="295" r:id="rId110"/>
    <p:sldId id="397" r:id="rId111"/>
    <p:sldId id="2892" r:id="rId112"/>
    <p:sldId id="398" r:id="rId113"/>
    <p:sldId id="304" r:id="rId114"/>
    <p:sldId id="342" r:id="rId115"/>
    <p:sldId id="291" r:id="rId116"/>
    <p:sldId id="292" r:id="rId117"/>
    <p:sldId id="296" r:id="rId118"/>
    <p:sldId id="261" r:id="rId119"/>
    <p:sldId id="279" r:id="rId120"/>
    <p:sldId id="2863" r:id="rId121"/>
    <p:sldId id="2860" r:id="rId122"/>
    <p:sldId id="2893" r:id="rId123"/>
    <p:sldId id="714" r:id="rId124"/>
    <p:sldId id="2884" r:id="rId125"/>
    <p:sldId id="293" r:id="rId126"/>
    <p:sldId id="317" r:id="rId127"/>
    <p:sldId id="280" r:id="rId128"/>
    <p:sldId id="2900" r:id="rId129"/>
    <p:sldId id="2897" r:id="rId130"/>
    <p:sldId id="2898" r:id="rId131"/>
    <p:sldId id="275" r:id="rId132"/>
    <p:sldId id="2899" r:id="rId133"/>
    <p:sldId id="2895" r:id="rId134"/>
  </p:sldIdLst>
  <p:sldSz cx="12192000" cy="6858000"/>
  <p:notesSz cx="6858000" cy="9144000"/>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33CC"/>
    <a:srgbClr val="CC0000"/>
    <a:srgbClr val="FFF8E5"/>
    <a:srgbClr val="663300"/>
    <a:srgbClr val="000099"/>
    <a:srgbClr val="4D4D4D"/>
    <a:srgbClr val="FFCC00"/>
    <a:srgbClr val="6600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632" y="34"/>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notesViewPr>
    <p:cSldViewPr>
      <p:cViewPr varScale="1">
        <p:scale>
          <a:sx n="58" d="100"/>
          <a:sy n="58" d="100"/>
        </p:scale>
        <p:origin x="-167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theme" Target="theme/theme1.xml"/><Relationship Id="rId16" Type="http://schemas.openxmlformats.org/officeDocument/2006/relationships/slide" Target="slides/slide1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tableStyles" Target="tableStyle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notesMaster" Target="notesMasters/notesMaster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presProps" Target="presProps.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youtube.com/watch?v=MnrJzXM7a6o"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www.youtube.com/watch?v=LK_N_3NvDbA&amp;list=SP108F5E96477C3C45&amp;src_vid=rvbg9kFDTxg&amp;feature=iv&amp;annotation_id=annotation_437479" TargetMode="External"/><Relationship Id="rId4" Type="http://schemas.openxmlformats.org/officeDocument/2006/relationships/hyperlink" Target="http://www.youtube.com/watch?v=OFPwDe22CoY"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ardrobelooks.com/wp-content/uploads/2013/09/Timeless-Suits-for-Women-7.jpg" TargetMode="External"/><Relationship Id="rId3" Type="http://schemas.openxmlformats.org/officeDocument/2006/relationships/hyperlink" Target="http://media-cache-ak0.pinimg.com/736x/40/53/8f/40538fbd7cc383f55d7410c298758702.jpg" TargetMode="External"/><Relationship Id="rId7" Type="http://schemas.openxmlformats.org/officeDocument/2006/relationships/hyperlink" Target="http://spc.fotolog.com/photo/28/54/119/celliachen/13654961014175_f.jpg"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fashionhoster.com/wp-content/uploads/Business-Casual-Fashion-Women-For-Summer-Season-0016.png" TargetMode="External"/><Relationship Id="rId5" Type="http://schemas.openxmlformats.org/officeDocument/2006/relationships/hyperlink" Target="http://www.utexas.edu/finearts/sites/default/files/imgs/business_casual_-_male4_0.jpeg" TargetMode="External"/><Relationship Id="rId4" Type="http://schemas.openxmlformats.org/officeDocument/2006/relationships/hyperlink" Target="http://whatcanyoudowiththat.files.wordpress.com/2012/04/dress-down-day.jpg?w=200"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mindtools.com/pages/article/newCS_85.ht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F3EC6B3-C7C0-4EB7-A85E-F6A498FE3130}" type="slidenum">
              <a:rPr lang="en-US" altLang="en-US"/>
              <a:pPr>
                <a:spcBef>
                  <a:spcPct val="0"/>
                </a:spcBef>
              </a:pPr>
              <a:t>2</a:t>
            </a:fld>
            <a:endParaRPr lang="en-US" altLang="en-US" dirty="0"/>
          </a:p>
        </p:txBody>
      </p:sp>
      <p:sp>
        <p:nvSpPr>
          <p:cNvPr id="17411" name="Rectangle 2"/>
          <p:cNvSpPr>
            <a:spLocks noGrp="1" noRot="1" noChangeAspect="1" noChangeArrowheads="1" noTextEdit="1"/>
          </p:cNvSpPr>
          <p:nvPr>
            <p:ph type="sldImg"/>
          </p:nvPr>
        </p:nvSpPr>
        <p:spPr>
          <a:ln/>
        </p:spPr>
      </p:sp>
      <p:sp>
        <p:nvSpPr>
          <p:cNvPr id="1741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22322613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Get feedback from others! Find someone who is willing to watch and listen to your presentation and provide constructive criticism. Ask someone who you think is a good public speaker. </a:t>
            </a:r>
          </a:p>
          <a:p>
            <a:pPr rtl="0">
              <a:spcBef>
                <a:spcPts val="0"/>
              </a:spcBef>
              <a:buNone/>
            </a:pPr>
            <a:endParaRPr dirty="0"/>
          </a:p>
          <a:p>
            <a:pPr>
              <a:spcBef>
                <a:spcPts val="0"/>
              </a:spcBef>
              <a:buNone/>
            </a:pPr>
            <a:r>
              <a:rPr lang="en"/>
              <a:t>A great way to improve is to give yourself feedback. Record yourself giving the presentation and watch it back several times. It is always a little uncomfortable or awkward to watch yourself speak and present, but watch yourself with a critical lense towards your content, body language, personality, voice, and visual aids. Try different presentation styles and feel free to experiment. Watch yourself presenting in different ways and pick your favorite style.  </a:t>
            </a:r>
          </a:p>
        </p:txBody>
      </p:sp>
    </p:spTree>
    <p:extLst>
      <p:ext uri="{BB962C8B-B14F-4D97-AF65-F5344CB8AC3E}">
        <p14:creationId xmlns:p14="http://schemas.microsoft.com/office/powerpoint/2010/main" val="39992983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We live in an imperfect world and things do not always go the way we planned. Here are some common incidents that can potentially throw off your presentation. Think of ways to overcome them.</a:t>
            </a:r>
          </a:p>
          <a:p>
            <a:pPr rtl="0">
              <a:spcBef>
                <a:spcPts val="0"/>
              </a:spcBef>
              <a:buNone/>
            </a:pPr>
            <a:endParaRPr dirty="0"/>
          </a:p>
          <a:p>
            <a:pPr rtl="0">
              <a:spcBef>
                <a:spcPts val="0"/>
              </a:spcBef>
              <a:buNone/>
            </a:pPr>
            <a:r>
              <a:rPr lang="en" b="1"/>
              <a:t>No Internet:</a:t>
            </a:r>
            <a:r>
              <a:rPr lang="en"/>
              <a:t> have your presentation saved both online as well as on a flash drive, if your presentation has a video that is only accessible online be prepared to skip the video and talk about some of the take away points from the video. </a:t>
            </a:r>
          </a:p>
          <a:p>
            <a:pPr rtl="0">
              <a:spcBef>
                <a:spcPts val="0"/>
              </a:spcBef>
              <a:buNone/>
            </a:pPr>
            <a:endParaRPr dirty="0"/>
          </a:p>
          <a:p>
            <a:pPr rtl="0">
              <a:spcBef>
                <a:spcPts val="0"/>
              </a:spcBef>
              <a:buNone/>
            </a:pPr>
            <a:r>
              <a:rPr lang="en" b="1"/>
              <a:t>Lost PowerPoint:</a:t>
            </a:r>
            <a:r>
              <a:rPr lang="en"/>
              <a:t> In the case that the internet is down and that you lost your flash drive on the way to your presentation, be ready to give your presentation without your PowerPoint. Make sure you know your presentation without the help of your visual aids. Feel free to change up the format of your presentation now that you will not have a PowerPoint. This could be a great opportunity to make your presentation more interactive in order to keep your audience engaged.</a:t>
            </a:r>
          </a:p>
          <a:p>
            <a:pPr rtl="0">
              <a:spcBef>
                <a:spcPts val="0"/>
              </a:spcBef>
              <a:buNone/>
            </a:pPr>
            <a:endParaRPr dirty="0"/>
          </a:p>
          <a:p>
            <a:pPr rtl="0">
              <a:spcBef>
                <a:spcPts val="0"/>
              </a:spcBef>
              <a:buNone/>
            </a:pPr>
            <a:r>
              <a:rPr lang="en" b="1"/>
              <a:t>Cell Phone Rings:</a:t>
            </a:r>
            <a:r>
              <a:rPr lang="en"/>
              <a:t> Your phone should be turned off. If someone in your audience has their phone go off, continue speaking. If the phone rings more than once or twice, take a pause, you don’t want your audience to be distracted and miss your information. There is no need to yell at someone to turn off their phone or to say “everyone should silence their phones” as it can come off as rude.</a:t>
            </a:r>
          </a:p>
          <a:p>
            <a:pPr rtl="0">
              <a:spcBef>
                <a:spcPts val="0"/>
              </a:spcBef>
              <a:buNone/>
            </a:pPr>
            <a:endParaRPr dirty="0"/>
          </a:p>
          <a:p>
            <a:pPr rtl="0">
              <a:spcBef>
                <a:spcPts val="0"/>
              </a:spcBef>
              <a:buNone/>
            </a:pPr>
            <a:r>
              <a:rPr lang="en" b="1"/>
              <a:t>Late Entrance:</a:t>
            </a:r>
            <a:r>
              <a:rPr lang="en"/>
              <a:t> If someone walks in late to your presentation, don’t let it distract you. If they are standing in the back and there are available seats, feel free to point those seats out. If a substantial number of people walk in late, feel free to quickly catch them up on the current topic being discussed. </a:t>
            </a:r>
          </a:p>
          <a:p>
            <a:pPr rtl="0">
              <a:spcBef>
                <a:spcPts val="0"/>
              </a:spcBef>
              <a:buNone/>
            </a:pPr>
            <a:endParaRPr dirty="0"/>
          </a:p>
          <a:p>
            <a:pPr rtl="0">
              <a:spcBef>
                <a:spcPts val="0"/>
              </a:spcBef>
              <a:buNone/>
            </a:pPr>
            <a:r>
              <a:rPr lang="en" b="1"/>
              <a:t>Different Size Audience:</a:t>
            </a:r>
            <a:r>
              <a:rPr lang="en"/>
              <a:t> If you were planning for a large talk but a smaller group of people showed up, be flexible and change up your presentation style. Smaller groups often take on a more intimate feeling and often make it easier for presenter/audience interaction. Instead of standing in front of five people with a microphone, sit with the group and drop the mic. </a:t>
            </a:r>
          </a:p>
          <a:p>
            <a:pPr rtl="0">
              <a:spcBef>
                <a:spcPts val="0"/>
              </a:spcBef>
              <a:buNone/>
            </a:pPr>
            <a:endParaRPr dirty="0"/>
          </a:p>
          <a:p>
            <a:pPr rtl="0">
              <a:spcBef>
                <a:spcPts val="0"/>
              </a:spcBef>
              <a:buNone/>
            </a:pPr>
            <a:r>
              <a:rPr lang="en"/>
              <a:t>If you were planning for a small group and a large group of people are trying to get into your presentation, it is okay to only allow in the number of people that the room can accommodate. Sometimes we are at a round table and all the seats at the table are full, the seats around the room are also full, and there are people standing. Feel free to say that the room is at capacity, have a sign-up sheet for information via email for those who were not able to get into your presentation. </a:t>
            </a:r>
          </a:p>
          <a:p>
            <a:pPr rtl="0">
              <a:spcBef>
                <a:spcPts val="0"/>
              </a:spcBef>
              <a:buNone/>
            </a:pPr>
            <a:endParaRPr dirty="0"/>
          </a:p>
          <a:p>
            <a:pPr rtl="0">
              <a:spcBef>
                <a:spcPts val="0"/>
              </a:spcBef>
              <a:buNone/>
            </a:pPr>
            <a:r>
              <a:rPr lang="en" b="1"/>
              <a:t>Forgot Handouts for Audience:</a:t>
            </a:r>
            <a:r>
              <a:rPr lang="en"/>
              <a:t> If you had prepared handouts for your audience, but left them at home, don’t fret! Try to improvise, if it was a chart you wanted them to fill out ask your audience to take out a piece of paper and complete the exercise without your handout. If your handout was an informational handout, pass around a sign in and ask for audiences’ email address and let them know that you will email them a handout.</a:t>
            </a:r>
          </a:p>
          <a:p>
            <a:pPr rtl="0">
              <a:spcBef>
                <a:spcPts val="0"/>
              </a:spcBef>
              <a:buNone/>
            </a:pPr>
            <a:endParaRPr dirty="0"/>
          </a:p>
          <a:p>
            <a:pPr rtl="0">
              <a:spcBef>
                <a:spcPts val="0"/>
              </a:spcBef>
              <a:buNone/>
            </a:pPr>
            <a:r>
              <a:rPr lang="en" b="1"/>
              <a:t>Lost Index Cards/Presentation Notes:</a:t>
            </a:r>
            <a:r>
              <a:rPr lang="en"/>
              <a:t> Sometimes it is helpful to keep an outline of topics or bullet points to discuss during a talk but what happens when you lost these notes or dropped them on the ground? If you are using index cards, be sure to number them. If you drop them this will make it easier to put them back in order. If you left your notes at home be confident in yourself that you have practiced your presentation enough that you will be able to present without them.</a:t>
            </a:r>
          </a:p>
          <a:p>
            <a:pPr rtl="0">
              <a:spcBef>
                <a:spcPts val="0"/>
              </a:spcBef>
              <a:buNone/>
            </a:pPr>
            <a:endParaRPr dirty="0"/>
          </a:p>
          <a:p>
            <a:pPr rtl="0">
              <a:spcBef>
                <a:spcPts val="0"/>
              </a:spcBef>
              <a:buNone/>
            </a:pPr>
            <a:r>
              <a:rPr lang="en" b="1"/>
              <a:t>Too Many Audience Questions:</a:t>
            </a:r>
            <a:r>
              <a:rPr lang="en"/>
              <a:t> If you are asked to prepare a one hour talk, end ten minutes early. This gives your audience time to ask questions. If there are too many questions and you are running out of time let the audience know, “We have time for two more questions.” Make yourself available, “I will be in the back of the room to answer any further questions.” or “If I do not get around to your question, feel free to email me and I will get back to you.”</a:t>
            </a:r>
          </a:p>
          <a:p>
            <a:pPr rtl="0">
              <a:spcBef>
                <a:spcPts val="0"/>
              </a:spcBef>
              <a:buNone/>
            </a:pPr>
            <a:endParaRPr dirty="0"/>
          </a:p>
          <a:p>
            <a:pPr>
              <a:spcBef>
                <a:spcPts val="0"/>
              </a:spcBef>
              <a:buNone/>
            </a:pPr>
            <a:endParaRPr dirty="0"/>
          </a:p>
        </p:txBody>
      </p:sp>
    </p:spTree>
    <p:extLst>
      <p:ext uri="{BB962C8B-B14F-4D97-AF65-F5344CB8AC3E}">
        <p14:creationId xmlns:p14="http://schemas.microsoft.com/office/powerpoint/2010/main" val="40195739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Shape 15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54" name="Shape 15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b="1" dirty="0"/>
              <a:t>Do: </a:t>
            </a:r>
          </a:p>
          <a:p>
            <a:pPr rtl="0">
              <a:spcBef>
                <a:spcPts val="0"/>
              </a:spcBef>
              <a:buNone/>
            </a:pPr>
            <a:r>
              <a:rPr lang="en" dirty="0"/>
              <a:t>-Repeat audience questions, this is especially important if you are in a large room where the rest of the audience did not hear or understand the question being asked. Repeating the question also confirms your understanding of the question to the person asked you the question.</a:t>
            </a:r>
          </a:p>
          <a:p>
            <a:pPr rtl="0">
              <a:spcBef>
                <a:spcPts val="0"/>
              </a:spcBef>
              <a:buNone/>
            </a:pPr>
            <a:endParaRPr dirty="0"/>
          </a:p>
          <a:p>
            <a:pPr rtl="0">
              <a:spcBef>
                <a:spcPts val="0"/>
              </a:spcBef>
              <a:buNone/>
            </a:pPr>
            <a:r>
              <a:rPr lang="en" dirty="0"/>
              <a:t>-Give the audiences something to walk away with. What can audiences walk away from your presentation knowing or feeling that they did not know or feel before. What immediate actions do you want them to take?</a:t>
            </a:r>
          </a:p>
          <a:p>
            <a:pPr rtl="0">
              <a:spcBef>
                <a:spcPts val="0"/>
              </a:spcBef>
              <a:buNone/>
            </a:pPr>
            <a:endParaRPr dirty="0"/>
          </a:p>
          <a:p>
            <a:pPr rtl="0">
              <a:spcBef>
                <a:spcPts val="0"/>
              </a:spcBef>
              <a:buNone/>
            </a:pPr>
            <a:r>
              <a:rPr lang="en" dirty="0"/>
              <a:t>-Respect your audiences’ time, if you are asked to present for an hour go for 50 minutes, a thirty minute presentation should go for 25 minutes. This allows time for your audience to ask questions as well as insures that you are not stealing time from your audience members. **This is especially true if you are presenting at a conference and your audience needs to get to another presentation, lunch, or home.</a:t>
            </a:r>
          </a:p>
          <a:p>
            <a:pPr rtl="0">
              <a:spcBef>
                <a:spcPts val="0"/>
              </a:spcBef>
              <a:buNone/>
            </a:pPr>
            <a:endParaRPr dirty="0"/>
          </a:p>
          <a:p>
            <a:pPr rtl="0">
              <a:spcBef>
                <a:spcPts val="0"/>
              </a:spcBef>
              <a:buNone/>
            </a:pPr>
            <a:r>
              <a:rPr lang="en" b="1" dirty="0"/>
              <a:t>Don’t:</a:t>
            </a:r>
          </a:p>
          <a:p>
            <a:pPr rtl="0">
              <a:spcBef>
                <a:spcPts val="0"/>
              </a:spcBef>
              <a:buNone/>
            </a:pPr>
            <a:r>
              <a:rPr lang="en" dirty="0"/>
              <a:t>-Don’t make excuses, don’t tell your audience that: you just put this presentation together, you didn’t have time to prepare, or that you’re not good at presenting. Have confidence in yourself, the quality of your hard work, and in your abilities.</a:t>
            </a:r>
          </a:p>
          <a:p>
            <a:pPr rtl="0">
              <a:spcBef>
                <a:spcPts val="0"/>
              </a:spcBef>
              <a:buNone/>
            </a:pPr>
            <a:endParaRPr dirty="0"/>
          </a:p>
          <a:p>
            <a:pPr rtl="0">
              <a:spcBef>
                <a:spcPts val="0"/>
              </a:spcBef>
              <a:buNone/>
            </a:pPr>
            <a:r>
              <a:rPr lang="en" dirty="0"/>
              <a:t>-Don’t read from your slides, if you can help it don’t even look at your slides. The slides are there to help your audience follow along, not to tell you what to say. Don’t read from your notes, your audience is able to read, but they are attending your presentation to listen to you, don’t read to them.</a:t>
            </a:r>
          </a:p>
          <a:p>
            <a:pPr rtl="0">
              <a:spcBef>
                <a:spcPts val="0"/>
              </a:spcBef>
              <a:buNone/>
            </a:pPr>
            <a:endParaRPr dirty="0"/>
          </a:p>
          <a:p>
            <a:pPr rtl="0">
              <a:spcBef>
                <a:spcPts val="0"/>
              </a:spcBef>
              <a:buNone/>
            </a:pPr>
            <a:r>
              <a:rPr lang="en" dirty="0"/>
              <a:t>-If an audience member asks a question that fits well into where you are in your presentation, be sure to answer their question immediately. If they are jumping ahead, you should feel comfortable jumping ahead, answering their question, and then going back and continuing where you left off. The thought behind this philosophy is that you do not want to stifle or hinder any engagement from your audience. If you don’t know the answer to a specific question, thats fine, let them know that you will get back to them and be sure to follow through on your promise to do so.</a:t>
            </a:r>
          </a:p>
          <a:p>
            <a:pPr rtl="0">
              <a:spcBef>
                <a:spcPts val="0"/>
              </a:spcBef>
              <a:buNone/>
            </a:pPr>
            <a:endParaRPr dirty="0"/>
          </a:p>
          <a:p>
            <a:pPr lvl="0">
              <a:spcBef>
                <a:spcPts val="0"/>
              </a:spcBef>
              <a:buNone/>
            </a:pPr>
            <a:r>
              <a:rPr lang="en" dirty="0"/>
              <a:t>-Your slides are to act as a visual aid to your audience. Don’t let your visual aid be a visual distraction. Your slides should be simple, easy to follow, and complement your presentation. </a:t>
            </a:r>
          </a:p>
        </p:txBody>
      </p:sp>
    </p:spTree>
    <p:extLst>
      <p:ext uri="{BB962C8B-B14F-4D97-AF65-F5344CB8AC3E}">
        <p14:creationId xmlns:p14="http://schemas.microsoft.com/office/powerpoint/2010/main" val="846335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60" name="Shape 16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2427936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92CEB192-4906-46EE-A9AD-F6E6A6A6240F}" type="slidenum">
              <a:rPr lang="en-GB">
                <a:solidFill>
                  <a:prstClr val="black"/>
                </a:solidFill>
              </a:rPr>
              <a:pPr/>
              <a:t>17</a:t>
            </a:fld>
            <a:endParaRPr lang="en-GB">
              <a:solidFill>
                <a:prstClr val="black"/>
              </a:solidFill>
            </a:endParaRPr>
          </a:p>
        </p:txBody>
      </p:sp>
      <p:sp>
        <p:nvSpPr>
          <p:cNvPr id="16387" name="Rectangle 2"/>
          <p:cNvSpPr>
            <a:spLocks noGrp="1" noRot="1" noChangeAspect="1" noChangeArrowheads="1" noTextEdit="1"/>
          </p:cNvSpPr>
          <p:nvPr>
            <p:ph type="sldImg"/>
          </p:nvPr>
        </p:nvSpPr>
        <p:spPr>
          <a:xfrm>
            <a:off x="381000" y="685800"/>
            <a:ext cx="6096000" cy="3429000"/>
          </a:xfrm>
          <a:ln/>
        </p:spPr>
      </p:sp>
      <p:sp>
        <p:nvSpPr>
          <p:cNvPr id="16388" name="Rectangle 3"/>
          <p:cNvSpPr>
            <a:spLocks noGrp="1" noChangeArrowheads="1"/>
          </p:cNvSpPr>
          <p:nvPr>
            <p:ph type="body" idx="1"/>
          </p:nvPr>
        </p:nvSpPr>
        <p:spPr>
          <a:noFill/>
          <a:ln/>
        </p:spPr>
        <p:txBody>
          <a:bodyPr/>
          <a:lstStyle/>
          <a:p>
            <a:pPr eaLnBrk="1" hangingPunct="1"/>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9C0E8E18-CF0C-493F-95D3-179A78D8548B}" type="slidenum">
              <a:rPr lang="en-GB">
                <a:solidFill>
                  <a:prstClr val="black"/>
                </a:solidFill>
              </a:rPr>
              <a:pPr/>
              <a:t>19</a:t>
            </a:fld>
            <a:endParaRPr lang="en-GB">
              <a:solidFill>
                <a:prstClr val="black"/>
              </a:solidFill>
            </a:endParaRPr>
          </a:p>
        </p:txBody>
      </p:sp>
      <p:sp>
        <p:nvSpPr>
          <p:cNvPr id="14339" name="Rectangle 2"/>
          <p:cNvSpPr>
            <a:spLocks noGrp="1" noRot="1" noChangeAspect="1" noChangeArrowheads="1" noTextEdit="1"/>
          </p:cNvSpPr>
          <p:nvPr>
            <p:ph type="sldImg"/>
          </p:nvPr>
        </p:nvSpPr>
        <p:spPr>
          <a:xfrm>
            <a:off x="381000" y="685800"/>
            <a:ext cx="6096000" cy="3429000"/>
          </a:xfrm>
          <a:ln/>
        </p:spPr>
      </p:sp>
      <p:sp>
        <p:nvSpPr>
          <p:cNvPr id="14340" name="Rectangle 3"/>
          <p:cNvSpPr>
            <a:spLocks noGrp="1" noChangeArrowheads="1"/>
          </p:cNvSpPr>
          <p:nvPr>
            <p:ph type="body" idx="1"/>
          </p:nvPr>
        </p:nvSpPr>
        <p:spPr>
          <a:noFill/>
          <a:ln/>
        </p:spPr>
        <p:txBody>
          <a:bodyPr/>
          <a:lstStyle/>
          <a:p>
            <a:pPr eaLnBrk="1" hangingPunct="1"/>
            <a:endParaRPr lang="en-GB"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pPr>
              <a:buNone/>
            </a:pPr>
            <a:r>
              <a:rPr lang="en-GB" sz="2100" dirty="0">
                <a:latin typeface="Arial" pitchFamily="34" charset="0"/>
                <a:cs typeface="Arial" pitchFamily="34" charset="0"/>
              </a:rPr>
              <a:t>Remember a picture is good as 1,000 words</a:t>
            </a:r>
          </a:p>
        </p:txBody>
      </p:sp>
      <p:sp>
        <p:nvSpPr>
          <p:cNvPr id="4" name="Slide Number Placeholder 3"/>
          <p:cNvSpPr>
            <a:spLocks noGrp="1"/>
          </p:cNvSpPr>
          <p:nvPr>
            <p:ph type="sldNum" sz="quarter" idx="10"/>
          </p:nvPr>
        </p:nvSpPr>
        <p:spPr/>
        <p:txBody>
          <a:bodyPr/>
          <a:lstStyle/>
          <a:p>
            <a:fld id="{6EFC665A-C844-44D1-AAA3-20325AD6979B}" type="slidenum">
              <a:rPr lang="en-GB" smtClean="0"/>
              <a:pPr/>
              <a:t>20</a:t>
            </a:fld>
            <a:endParaRPr lang="en-GB" dirty="0"/>
          </a:p>
        </p:txBody>
      </p:sp>
    </p:spTree>
    <p:extLst>
      <p:ext uri="{BB962C8B-B14F-4D97-AF65-F5344CB8AC3E}">
        <p14:creationId xmlns:p14="http://schemas.microsoft.com/office/powerpoint/2010/main" val="1678807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normAutofit fontScale="25000" lnSpcReduction="20000"/>
          </a:bodyPr>
          <a:lstStyle/>
          <a:p>
            <a:r>
              <a:rPr lang="en-US" dirty="0"/>
              <a:t>All research presentations</a:t>
            </a:r>
            <a:r>
              <a:rPr lang="en-US" baseline="0" dirty="0"/>
              <a:t> follow a similar structure. Here is a common structure of a presentation, along with possible time allocation to each section. Of course, you may want to customize the structure to fit your case. The goal is to (1) make your presentation progression more predictable and easy to follow; (2) reduce the amount of generic background information and devote more time to YOUR work (what is the problem, what did you do and why, what did you achieve by the end, what does the result mean). We will next go step-by-step for the content of each section.</a:t>
            </a:r>
            <a:endParaRPr lang="en-US" dirty="0"/>
          </a:p>
        </p:txBody>
      </p:sp>
      <p:sp>
        <p:nvSpPr>
          <p:cNvPr id="4" name="Slide Number Placeholder 3"/>
          <p:cNvSpPr>
            <a:spLocks noGrp="1"/>
          </p:cNvSpPr>
          <p:nvPr>
            <p:ph type="sldNum" sz="quarter" idx="10"/>
          </p:nvPr>
        </p:nvSpPr>
        <p:spPr/>
        <p:txBody>
          <a:bodyPr/>
          <a:lstStyle/>
          <a:p>
            <a:fld id="{6D7AF1E2-7560-4905-BA68-FF135B35AEEB}" type="slidenum">
              <a:rPr lang="en-US" smtClean="0"/>
              <a:pPr/>
              <a:t>23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normAutofit fontScale="25000" lnSpcReduction="20000"/>
          </a:bodyPr>
          <a:lstStyle/>
          <a:p>
            <a:r>
              <a:rPr lang="en-US" dirty="0"/>
              <a:t>Making a Powerful First Impression.</a:t>
            </a:r>
            <a:r>
              <a:rPr lang="en-US" baseline="0" dirty="0"/>
              <a:t> </a:t>
            </a:r>
            <a:r>
              <a:rPr lang="en-US" dirty="0"/>
              <a:t>The audience will make decisions about you from your first appearance, your words and the sound of your voice. You can't make a first impression twice. Plan your opening sentences and practice them in front of a mirror. Use short sentences. Keep technical information at a minimum here. Grab attention with an interesting fact, a quotation,  or a provocative question to arouse curiosity and get the audience’s attention. Also, don’t forget</a:t>
            </a:r>
            <a:r>
              <a:rPr lang="en-US" baseline="0" dirty="0"/>
              <a:t> to introduce yourself – but keep it brief.</a:t>
            </a:r>
            <a:endParaRPr lang="en-US" dirty="0"/>
          </a:p>
        </p:txBody>
      </p:sp>
      <p:sp>
        <p:nvSpPr>
          <p:cNvPr id="4" name="Slide Number Placeholder 3"/>
          <p:cNvSpPr>
            <a:spLocks noGrp="1"/>
          </p:cNvSpPr>
          <p:nvPr>
            <p:ph type="sldNum" sz="quarter" idx="10"/>
          </p:nvPr>
        </p:nvSpPr>
        <p:spPr/>
        <p:txBody>
          <a:bodyPr/>
          <a:lstStyle/>
          <a:p>
            <a:fld id="{6D7AF1E2-7560-4905-BA68-FF135B35AEEB}" type="slidenum">
              <a:rPr lang="en-US" smtClean="0"/>
              <a:pPr/>
              <a:t>24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normAutofit fontScale="25000" lnSpcReduction="20000"/>
          </a:bodyPr>
          <a:lstStyle/>
          <a:p>
            <a:endParaRPr lang="en-US" dirty="0"/>
          </a:p>
        </p:txBody>
      </p:sp>
      <p:sp>
        <p:nvSpPr>
          <p:cNvPr id="4" name="Slide Number Placeholder 3"/>
          <p:cNvSpPr>
            <a:spLocks noGrp="1"/>
          </p:cNvSpPr>
          <p:nvPr>
            <p:ph type="sldNum" sz="quarter" idx="10"/>
          </p:nvPr>
        </p:nvSpPr>
        <p:spPr/>
        <p:txBody>
          <a:bodyPr/>
          <a:lstStyle/>
          <a:p>
            <a:fld id="{6D7AF1E2-7560-4905-BA68-FF135B35AEEB}" type="slidenum">
              <a:rPr lang="en-US" smtClean="0"/>
              <a:pPr/>
              <a:t>26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CB8643-8DA2-4CB4-9109-2B96E974B9F9}" type="slidenum">
              <a:rPr lang="en-US" altLang="en-US"/>
              <a:pPr>
                <a:spcBef>
                  <a:spcPct val="0"/>
                </a:spcBef>
              </a:pPr>
              <a:t>3</a:t>
            </a:fld>
            <a:endParaRPr lang="en-US" altLang="en-US" dirty="0"/>
          </a:p>
        </p:txBody>
      </p:sp>
      <p:sp>
        <p:nvSpPr>
          <p:cNvPr id="19459" name="Rectangle 2"/>
          <p:cNvSpPr>
            <a:spLocks noGrp="1" noRot="1" noChangeAspect="1" noChangeArrowheads="1" noTextEdit="1"/>
          </p:cNvSpPr>
          <p:nvPr>
            <p:ph type="sldImg"/>
          </p:nvPr>
        </p:nvSpPr>
        <p:spPr>
          <a:ln/>
        </p:spPr>
      </p:sp>
      <p:sp>
        <p:nvSpPr>
          <p:cNvPr id="194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p>
        </p:txBody>
      </p:sp>
    </p:spTree>
    <p:extLst>
      <p:ext uri="{BB962C8B-B14F-4D97-AF65-F5344CB8AC3E}">
        <p14:creationId xmlns:p14="http://schemas.microsoft.com/office/powerpoint/2010/main" val="6868184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normAutofit fontScale="25000" lnSpcReduction="20000"/>
          </a:bodyPr>
          <a:lstStyle/>
          <a:p>
            <a:r>
              <a:rPr lang="en-US" dirty="0"/>
              <a:t>Why do we care about the problem and the results? If the problem isn't obviously “interesting,” it might be better to put motivation first; but if your work is incremental progress on a problem that is widely recognized as important (e.g. enhance</a:t>
            </a:r>
            <a:r>
              <a:rPr lang="en-US" baseline="0" dirty="0"/>
              <a:t> construction productivity)</a:t>
            </a:r>
            <a:r>
              <a:rPr lang="en-US" dirty="0"/>
              <a:t>, then it is probably better to put the problem statement first to indicate which piece of the larger problem you are breaking off to work on. This section should include the importance of your work, the difficulty of the area, and the impact it might have if successful.</a:t>
            </a:r>
          </a:p>
        </p:txBody>
      </p:sp>
      <p:sp>
        <p:nvSpPr>
          <p:cNvPr id="4" name="Slide Number Placeholder 3"/>
          <p:cNvSpPr>
            <a:spLocks noGrp="1"/>
          </p:cNvSpPr>
          <p:nvPr>
            <p:ph type="sldNum" sz="quarter" idx="10"/>
          </p:nvPr>
        </p:nvSpPr>
        <p:spPr/>
        <p:txBody>
          <a:bodyPr/>
          <a:lstStyle/>
          <a:p>
            <a:fld id="{6D7AF1E2-7560-4905-BA68-FF135B35AEEB}" type="slidenum">
              <a:rPr lang="en-US" smtClean="0"/>
              <a:pPr/>
              <a:t>27</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normAutofit fontScale="25000" lnSpcReduction="20000"/>
          </a:bodyPr>
          <a:lstStyle/>
          <a:p>
            <a:r>
              <a:rPr lang="en-US" dirty="0"/>
              <a:t>Provide a clear concise description of the issues that need to be addressed - What is the specific problem in that research area that you will address (e.g. lack of understanding of a subject, low performance …)? You</a:t>
            </a:r>
            <a:r>
              <a:rPr lang="en-US" baseline="0" dirty="0"/>
              <a:t> may also briefly mentioned your findings from literature review. By definition, a</a:t>
            </a:r>
            <a:r>
              <a:rPr lang="en-US" dirty="0"/>
              <a:t> literature review is a summary of previous research on the research problem and their strength and weakness - what is known/what has been done by others? However, due to the time limit, your</a:t>
            </a:r>
            <a:r>
              <a:rPr lang="en-US" baseline="0" dirty="0"/>
              <a:t> statement must be brief, just to confirm the audience that you are aware of past researches and you are not reinventing the wheel. After all, the focus is YOUR work, don’t waste time on explaining others’ work! For example, “My literature review shows that many past researches has been done in …., they made progress on … but there is still a lack of …. (this is your research problem). This statement should be enough.</a:t>
            </a:r>
            <a:endParaRPr lang="en-US" dirty="0"/>
          </a:p>
          <a:p>
            <a:endParaRPr lang="en-US" dirty="0"/>
          </a:p>
        </p:txBody>
      </p:sp>
      <p:sp>
        <p:nvSpPr>
          <p:cNvPr id="4" name="Slide Number Placeholder 3"/>
          <p:cNvSpPr>
            <a:spLocks noGrp="1"/>
          </p:cNvSpPr>
          <p:nvPr>
            <p:ph type="sldNum" sz="quarter" idx="10"/>
          </p:nvPr>
        </p:nvSpPr>
        <p:spPr/>
        <p:txBody>
          <a:bodyPr/>
          <a:lstStyle/>
          <a:p>
            <a:fld id="{6D7AF1E2-7560-4905-BA68-FF135B35AEEB}" type="slidenum">
              <a:rPr lang="en-US" smtClean="0"/>
              <a:pPr/>
              <a:t>28</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a:p>
        </p:txBody>
      </p:sp>
      <p:sp>
        <p:nvSpPr>
          <p:cNvPr id="4" name="Slide Number Placeholder 3"/>
          <p:cNvSpPr>
            <a:spLocks noGrp="1"/>
          </p:cNvSpPr>
          <p:nvPr>
            <p:ph type="sldNum" sz="quarter" idx="5"/>
          </p:nvPr>
        </p:nvSpPr>
        <p:spPr/>
        <p:txBody>
          <a:bodyPr/>
          <a:lstStyle/>
          <a:p>
            <a:fld id="{A25EDA8E-6072-48F4-A492-A0559E645FDA}" type="slidenum">
              <a:rPr lang="en-SG" smtClean="0"/>
              <a:t>29</a:t>
            </a:fld>
            <a:endParaRPr lang="en-SG"/>
          </a:p>
        </p:txBody>
      </p:sp>
    </p:spTree>
    <p:extLst>
      <p:ext uri="{BB962C8B-B14F-4D97-AF65-F5344CB8AC3E}">
        <p14:creationId xmlns:p14="http://schemas.microsoft.com/office/powerpoint/2010/main" val="5831183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sz="1200" dirty="0"/>
          </a:p>
        </p:txBody>
      </p:sp>
      <p:sp>
        <p:nvSpPr>
          <p:cNvPr id="4" name="Slide Number Placeholder 3"/>
          <p:cNvSpPr>
            <a:spLocks noGrp="1"/>
          </p:cNvSpPr>
          <p:nvPr>
            <p:ph type="sldNum" sz="quarter" idx="5"/>
          </p:nvPr>
        </p:nvSpPr>
        <p:spPr/>
        <p:txBody>
          <a:bodyPr/>
          <a:lstStyle/>
          <a:p>
            <a:fld id="{A25EDA8E-6072-48F4-A492-A0559E645FDA}" type="slidenum">
              <a:rPr lang="en-SG" smtClean="0"/>
              <a:t>30</a:t>
            </a:fld>
            <a:endParaRPr lang="en-SG"/>
          </a:p>
        </p:txBody>
      </p:sp>
    </p:spTree>
    <p:extLst>
      <p:ext uri="{BB962C8B-B14F-4D97-AF65-F5344CB8AC3E}">
        <p14:creationId xmlns:p14="http://schemas.microsoft.com/office/powerpoint/2010/main" val="38987623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normAutofit fontScale="25000" lnSpcReduction="20000"/>
          </a:bodyPr>
          <a:lstStyle/>
          <a:p>
            <a:r>
              <a:rPr lang="en-US" dirty="0"/>
              <a:t>Objectives is a list of goals that will be achieved through the proposed research – What are the benefits/impact (e.g. better understanding, improved productivity …) that will be generated if the research problem is answered?</a:t>
            </a:r>
          </a:p>
        </p:txBody>
      </p:sp>
      <p:sp>
        <p:nvSpPr>
          <p:cNvPr id="4" name="Slide Number Placeholder 3"/>
          <p:cNvSpPr>
            <a:spLocks noGrp="1"/>
          </p:cNvSpPr>
          <p:nvPr>
            <p:ph type="sldNum" sz="quarter" idx="10"/>
          </p:nvPr>
        </p:nvSpPr>
        <p:spPr/>
        <p:txBody>
          <a:bodyPr/>
          <a:lstStyle/>
          <a:p>
            <a:fld id="{6D7AF1E2-7560-4905-BA68-FF135B35AEEB}" type="slidenum">
              <a:rPr lang="en-US" smtClean="0"/>
              <a:pPr/>
              <a:t>31</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normAutofit fontScale="25000" lnSpcReduction="20000"/>
          </a:bodyPr>
          <a:lstStyle/>
          <a:p>
            <a:r>
              <a:rPr lang="en-US" dirty="0"/>
              <a:t>A research methodology defines the research activities and research methods - What to do and how to do to solve the problem?</a:t>
            </a:r>
          </a:p>
        </p:txBody>
      </p:sp>
      <p:sp>
        <p:nvSpPr>
          <p:cNvPr id="4" name="Slide Number Placeholder 3"/>
          <p:cNvSpPr>
            <a:spLocks noGrp="1"/>
          </p:cNvSpPr>
          <p:nvPr>
            <p:ph type="sldNum" sz="quarter" idx="10"/>
          </p:nvPr>
        </p:nvSpPr>
        <p:spPr/>
        <p:txBody>
          <a:bodyPr/>
          <a:lstStyle/>
          <a:p>
            <a:fld id="{6D7AF1E2-7560-4905-BA68-FF135B35AEEB}" type="slidenum">
              <a:rPr lang="en-US" smtClean="0"/>
              <a:pPr/>
              <a:t>32</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normAutofit fontScale="25000" lnSpcReduction="20000"/>
          </a:bodyPr>
          <a:lstStyle/>
          <a:p>
            <a:r>
              <a:rPr lang="en-US" dirty="0"/>
              <a:t>This is where you can shine – show off your results,</a:t>
            </a:r>
            <a:r>
              <a:rPr lang="en-US" baseline="0" dirty="0"/>
              <a:t> </a:t>
            </a:r>
            <a:r>
              <a:rPr lang="en-US" dirty="0"/>
              <a:t>don’t settle for any less than what you have achieved!</a:t>
            </a:r>
          </a:p>
        </p:txBody>
      </p:sp>
      <p:sp>
        <p:nvSpPr>
          <p:cNvPr id="4" name="Slide Number Placeholder 3"/>
          <p:cNvSpPr>
            <a:spLocks noGrp="1"/>
          </p:cNvSpPr>
          <p:nvPr>
            <p:ph type="sldNum" sz="quarter" idx="10"/>
          </p:nvPr>
        </p:nvSpPr>
        <p:spPr/>
        <p:txBody>
          <a:bodyPr/>
          <a:lstStyle/>
          <a:p>
            <a:fld id="{6D7AF1E2-7560-4905-BA68-FF135B35AEEB}" type="slidenum">
              <a:rPr lang="en-US" smtClean="0"/>
              <a:pPr/>
              <a:t>34</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normAutofit fontScale="25000" lnSpcReduction="20000"/>
          </a:bodyPr>
          <a:lstStyle/>
          <a:p>
            <a:r>
              <a:rPr lang="en-US" dirty="0"/>
              <a:t>Conclusion is a judgment or decision made after a research - what works, what doesn't work, what lessons are learned, what future research is required</a:t>
            </a:r>
          </a:p>
        </p:txBody>
      </p:sp>
      <p:sp>
        <p:nvSpPr>
          <p:cNvPr id="4" name="Slide Number Placeholder 3"/>
          <p:cNvSpPr>
            <a:spLocks noGrp="1"/>
          </p:cNvSpPr>
          <p:nvPr>
            <p:ph type="sldNum" sz="quarter" idx="10"/>
          </p:nvPr>
        </p:nvSpPr>
        <p:spPr/>
        <p:txBody>
          <a:bodyPr/>
          <a:lstStyle/>
          <a:p>
            <a:fld id="{6D7AF1E2-7560-4905-BA68-FF135B35AEEB}" type="slidenum">
              <a:rPr lang="en-US" smtClean="0"/>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p:txBody>
          <a:bodyPr>
            <a:normAutofit fontScale="25000" lnSpcReduction="20000"/>
          </a:bodyPr>
          <a:lstStyle/>
          <a:p>
            <a:r>
              <a:rPr lang="en-US" dirty="0"/>
              <a:t>This would not happen to you, if you are PREPARED</a:t>
            </a:r>
            <a:r>
              <a:rPr lang="en-US" baseline="0" dirty="0"/>
              <a:t> – good presentation </a:t>
            </a:r>
            <a:r>
              <a:rPr lang="en-US" baseline="0"/>
              <a:t>design PLUS </a:t>
            </a:r>
            <a:r>
              <a:rPr lang="en-US" baseline="0" dirty="0"/>
              <a:t>lots of practice.</a:t>
            </a:r>
            <a:endParaRPr lang="en-US" dirty="0"/>
          </a:p>
        </p:txBody>
      </p:sp>
      <p:sp>
        <p:nvSpPr>
          <p:cNvPr id="4" name="Slide Number Placeholder 3"/>
          <p:cNvSpPr>
            <a:spLocks noGrp="1"/>
          </p:cNvSpPr>
          <p:nvPr>
            <p:ph type="sldNum" sz="quarter" idx="10"/>
          </p:nvPr>
        </p:nvSpPr>
        <p:spPr/>
        <p:txBody>
          <a:bodyPr/>
          <a:lstStyle/>
          <a:p>
            <a:fld id="{6D7AF1E2-7560-4905-BA68-FF135B35AEEB}" type="slidenum">
              <a:rPr lang="en-US" smtClean="0"/>
              <a:pPr/>
              <a:t>36</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p>
            <a:fld id="{3A127831-1E53-41B8-835D-259685CD130F}" type="slidenum">
              <a:rPr lang="en-US" smtClean="0"/>
              <a:pPr/>
              <a:t>39</a:t>
            </a:fld>
            <a:endParaRPr lang="en-US"/>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1814953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96" name="Shape 96"/>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u="sng"/>
              <a:t>Here are a few links of some great speakers!</a:t>
            </a:r>
          </a:p>
          <a:p>
            <a:pPr rtl="0">
              <a:spcBef>
                <a:spcPts val="0"/>
              </a:spcBef>
              <a:buNone/>
            </a:pPr>
            <a:r>
              <a:rPr lang="en"/>
              <a:t>Steve Jobs Introducing the iPhone: </a:t>
            </a:r>
            <a:r>
              <a:rPr lang="en" u="sng">
                <a:solidFill>
                  <a:schemeClr val="hlink"/>
                </a:solidFill>
                <a:hlinkClick r:id="rId3"/>
              </a:rPr>
              <a:t>http://www.youtube.com/watch?v=MnrJzXM7a6o</a:t>
            </a:r>
          </a:p>
          <a:p>
            <a:pPr rtl="0">
              <a:spcBef>
                <a:spcPts val="0"/>
              </a:spcBef>
              <a:buNone/>
            </a:pPr>
            <a:r>
              <a:rPr lang="en" i="1"/>
              <a:t>Take a look at the humor that Jobs introduces into the presentations, the minimalist approach to visual aids (key images, minimal text) </a:t>
            </a:r>
          </a:p>
          <a:p>
            <a:pPr rtl="0">
              <a:spcBef>
                <a:spcPts val="0"/>
              </a:spcBef>
              <a:buNone/>
            </a:pPr>
            <a:endParaRPr dirty="0"/>
          </a:p>
          <a:p>
            <a:pPr rtl="0">
              <a:spcBef>
                <a:spcPts val="0"/>
              </a:spcBef>
              <a:buNone/>
            </a:pPr>
            <a:r>
              <a:rPr lang="en"/>
              <a:t>Analysis of Barack Obama’s Speech 2004: </a:t>
            </a:r>
            <a:r>
              <a:rPr lang="en" u="sng">
                <a:solidFill>
                  <a:schemeClr val="hlink"/>
                </a:solidFill>
                <a:hlinkClick r:id="rId4"/>
              </a:rPr>
              <a:t>http://www.youtube.com/watch?v=OFPwDe22CoY</a:t>
            </a:r>
            <a:r>
              <a:rPr lang="en"/>
              <a:t> </a:t>
            </a:r>
          </a:p>
          <a:p>
            <a:pPr rtl="0">
              <a:spcBef>
                <a:spcPts val="0"/>
              </a:spcBef>
              <a:buNone/>
            </a:pPr>
            <a:endParaRPr dirty="0"/>
          </a:p>
          <a:p>
            <a:pPr rtl="0">
              <a:spcBef>
                <a:spcPts val="0"/>
              </a:spcBef>
              <a:buNone/>
            </a:pPr>
            <a:r>
              <a:rPr lang="en"/>
              <a:t>World Championship of Public Speakers:</a:t>
            </a:r>
          </a:p>
          <a:p>
            <a:pPr rtl="0">
              <a:spcBef>
                <a:spcPts val="0"/>
              </a:spcBef>
              <a:buNone/>
            </a:pPr>
            <a:r>
              <a:rPr lang="en" u="sng">
                <a:solidFill>
                  <a:schemeClr val="hlink"/>
                </a:solidFill>
                <a:hlinkClick r:id="rId5"/>
              </a:rPr>
              <a:t>http://www.youtube.com/watch?v=LK_N_3NvDbA&amp;list=SP108F5E96477C3C45&amp;src_vid=rvbg9kFDTxg&amp;feature=iv&amp;annotation_id=annotation_437479</a:t>
            </a:r>
          </a:p>
          <a:p>
            <a:pPr>
              <a:spcBef>
                <a:spcPts val="0"/>
              </a:spcBef>
              <a:buNone/>
            </a:pPr>
            <a:endParaRPr dirty="0"/>
          </a:p>
        </p:txBody>
      </p:sp>
    </p:spTree>
    <p:extLst>
      <p:ext uri="{BB962C8B-B14F-4D97-AF65-F5344CB8AC3E}">
        <p14:creationId xmlns:p14="http://schemas.microsoft.com/office/powerpoint/2010/main" val="18606960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a:noFill/>
        </p:spPr>
        <p:txBody>
          <a:bodyPr/>
          <a:lstStyle/>
          <a:p>
            <a:fld id="{FCCEDC08-F613-417B-8D17-CB8928D0F5E5}" type="slidenum">
              <a:rPr lang="en-US" smtClean="0"/>
              <a:pPr/>
              <a:t>40</a:t>
            </a:fld>
            <a:endParaRPr lang="en-US"/>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17137930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D4449E65-9C18-48C3-BBA7-D059C16E7E42}" type="slidenum">
              <a:rPr lang="en-US" smtClean="0"/>
              <a:pPr/>
              <a:t>41</a:t>
            </a:fld>
            <a:endParaRPr lang="en-U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2984293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p:spPr>
        <p:txBody>
          <a:bodyPr/>
          <a:lstStyle/>
          <a:p>
            <a:fld id="{E8D8B60E-2F91-4EC8-BFC4-923ABEF57EF2}" type="slidenum">
              <a:rPr lang="en-US" smtClean="0"/>
              <a:pPr/>
              <a:t>42</a:t>
            </a:fld>
            <a:endParaRPr lang="en-US"/>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396824596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3AE531AE-49FD-4551-BC66-B4C80CE12B77}" type="slidenum">
              <a:rPr lang="en-US" smtClean="0"/>
              <a:pPr/>
              <a:t>43</a:t>
            </a:fld>
            <a:endParaRPr lang="en-US"/>
          </a:p>
        </p:txBody>
      </p:sp>
      <p:sp>
        <p:nvSpPr>
          <p:cNvPr id="56323"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28920075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F80803E8-73FE-4061-B44E-CE41862D7D33}" type="slidenum">
              <a:rPr lang="en-US" smtClean="0"/>
              <a:pPr/>
              <a:t>44</a:t>
            </a:fld>
            <a:endParaRPr lang="en-US"/>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xfrm>
            <a:off x="228600" y="4343400"/>
            <a:ext cx="6324600" cy="4114800"/>
          </a:xfrm>
          <a:noFill/>
          <a:ln/>
        </p:spPr>
        <p:txBody>
          <a:bodyPr/>
          <a:lstStyle/>
          <a:p>
            <a:pPr eaLnBrk="1" hangingPunct="1"/>
            <a:r>
              <a:rPr lang="en-US" sz="1000" u="sng">
                <a:latin typeface="Comic Sans MS" pitchFamily="66" charset="0"/>
              </a:rPr>
              <a:t>Intelligibility</a:t>
            </a:r>
            <a:r>
              <a:rPr lang="en-US" sz="1000">
                <a:latin typeface="Comic Sans MS" pitchFamily="66" charset="0"/>
              </a:rPr>
              <a:t>=understandability  </a:t>
            </a:r>
            <a:r>
              <a:rPr lang="en-US" sz="1000" u="sng">
                <a:latin typeface="Comic Sans MS" pitchFamily="66" charset="0"/>
              </a:rPr>
              <a:t>Variability</a:t>
            </a:r>
            <a:r>
              <a:rPr lang="en-US" sz="1000">
                <a:latin typeface="Comic Sans MS" pitchFamily="66" charset="0"/>
              </a:rPr>
              <a:t>=expresses differences in meaning</a:t>
            </a:r>
          </a:p>
          <a:p>
            <a:pPr eaLnBrk="1" hangingPunct="1"/>
            <a:endParaRPr lang="en-US" sz="1000">
              <a:latin typeface="Comic Sans MS" pitchFamily="66" charset="0"/>
            </a:endParaRPr>
          </a:p>
          <a:p>
            <a:pPr eaLnBrk="1" hangingPunct="1"/>
            <a:r>
              <a:rPr lang="en-US" u="sng">
                <a:latin typeface="Comic Sans MS" pitchFamily="66" charset="0"/>
              </a:rPr>
              <a:t>Articulation</a:t>
            </a:r>
            <a:r>
              <a:rPr lang="en-US">
                <a:latin typeface="Comic Sans MS" pitchFamily="66" charset="0"/>
              </a:rPr>
              <a:t> (enunciation)= the precision and clarity with which you utter the sounds of speech.  Chiefly the job of the jaw, tongue, and lips.  Most articulation problems come from laziness on the parts of these organs.</a:t>
            </a:r>
          </a:p>
          <a:p>
            <a:pPr eaLnBrk="1" hangingPunct="1"/>
            <a:endParaRPr lang="en-US">
              <a:latin typeface="Comic Sans MS" pitchFamily="66" charset="0"/>
            </a:endParaRPr>
          </a:p>
          <a:p>
            <a:pPr eaLnBrk="1" hangingPunct="1"/>
            <a:r>
              <a:rPr lang="en-US" u="sng">
                <a:latin typeface="Comic Sans MS" pitchFamily="66" charset="0"/>
              </a:rPr>
              <a:t>Pronunciation</a:t>
            </a:r>
            <a:r>
              <a:rPr lang="en-US">
                <a:latin typeface="Comic Sans MS" pitchFamily="66" charset="0"/>
              </a:rPr>
              <a:t>=traditional or customary utterance of words.  Common faults are the misplacement of accent, omitting sounds, adding sounds,and verbalizing silent letters.</a:t>
            </a:r>
          </a:p>
          <a:p>
            <a:pPr eaLnBrk="1" hangingPunct="1"/>
            <a:endParaRPr lang="en-US">
              <a:latin typeface="Comic Sans MS" pitchFamily="66" charset="0"/>
            </a:endParaRPr>
          </a:p>
          <a:p>
            <a:pPr eaLnBrk="1" hangingPunct="1"/>
            <a:r>
              <a:rPr lang="en-US" u="sng">
                <a:latin typeface="Comic Sans MS" pitchFamily="66" charset="0"/>
              </a:rPr>
              <a:t>Vocalized pauses</a:t>
            </a:r>
            <a:r>
              <a:rPr lang="en-US">
                <a:latin typeface="Comic Sans MS" pitchFamily="66" charset="0"/>
              </a:rPr>
              <a:t>=uh, um, ah.  Know your subject.</a:t>
            </a:r>
          </a:p>
          <a:p>
            <a:pPr eaLnBrk="1" hangingPunct="1"/>
            <a:endParaRPr lang="en-US">
              <a:latin typeface="Comic Sans MS" pitchFamily="66" charset="0"/>
            </a:endParaRPr>
          </a:p>
          <a:p>
            <a:pPr eaLnBrk="1" hangingPunct="1"/>
            <a:r>
              <a:rPr lang="en-US" u="sng">
                <a:latin typeface="Comic Sans MS" pitchFamily="66" charset="0"/>
              </a:rPr>
              <a:t>Overuse of stock expressions</a:t>
            </a:r>
            <a:r>
              <a:rPr lang="en-US">
                <a:latin typeface="Comic Sans MS" pitchFamily="66" charset="0"/>
              </a:rPr>
              <a:t>=OK, like, you know.  Conveys a lack of originality.</a:t>
            </a:r>
          </a:p>
          <a:p>
            <a:pPr eaLnBrk="1" hangingPunct="1"/>
            <a:endParaRPr lang="en-US">
              <a:latin typeface="Comic Sans MS" pitchFamily="66" charset="0"/>
            </a:endParaRPr>
          </a:p>
          <a:p>
            <a:pPr eaLnBrk="1" hangingPunct="1"/>
            <a:r>
              <a:rPr lang="en-US" u="sng">
                <a:latin typeface="Comic Sans MS" pitchFamily="66" charset="0"/>
              </a:rPr>
              <a:t>Substandard grammar</a:t>
            </a:r>
          </a:p>
          <a:p>
            <a:pPr eaLnBrk="1" hangingPunct="1"/>
            <a:endParaRPr lang="en-US" u="sng">
              <a:latin typeface="Comic Sans MS" pitchFamily="66" charset="0"/>
            </a:endParaRPr>
          </a:p>
          <a:p>
            <a:pPr eaLnBrk="1" hangingPunct="1"/>
            <a:r>
              <a:rPr lang="en-US" u="sng">
                <a:latin typeface="Comic Sans MS" pitchFamily="66" charset="0"/>
              </a:rPr>
              <a:t>Force=</a:t>
            </a:r>
            <a:r>
              <a:rPr lang="en-US">
                <a:latin typeface="Comic Sans MS" pitchFamily="66" charset="0"/>
              </a:rPr>
              <a:t>variability of volume</a:t>
            </a:r>
          </a:p>
          <a:p>
            <a:pPr eaLnBrk="1" hangingPunct="1"/>
            <a:r>
              <a:rPr lang="en-US" u="sng">
                <a:latin typeface="Comic Sans MS" pitchFamily="66" charset="0"/>
              </a:rPr>
              <a:t>Pitch</a:t>
            </a:r>
            <a:r>
              <a:rPr lang="en-US">
                <a:latin typeface="Comic Sans MS" pitchFamily="66" charset="0"/>
              </a:rPr>
              <a:t>=highness or lowness</a:t>
            </a:r>
          </a:p>
          <a:p>
            <a:pPr eaLnBrk="1" hangingPunct="1"/>
            <a:r>
              <a:rPr lang="en-US" u="sng">
                <a:latin typeface="Comic Sans MS" pitchFamily="66" charset="0"/>
              </a:rPr>
              <a:t>Emphasis</a:t>
            </a:r>
            <a:r>
              <a:rPr lang="en-US">
                <a:latin typeface="Comic Sans MS" pitchFamily="66" charset="0"/>
              </a:rPr>
              <a:t>=stressing certain phrases or sections</a:t>
            </a:r>
          </a:p>
        </p:txBody>
      </p:sp>
    </p:spTree>
    <p:extLst>
      <p:ext uri="{BB962C8B-B14F-4D97-AF65-F5344CB8AC3E}">
        <p14:creationId xmlns:p14="http://schemas.microsoft.com/office/powerpoint/2010/main" val="26775934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6EC4F551-2A89-40C9-A06A-15DB8B7A0126}" type="slidenum">
              <a:rPr lang="en-US" smtClean="0"/>
              <a:pPr/>
              <a:t>46</a:t>
            </a:fld>
            <a:endParaRPr lang="en-US"/>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tr-TR"/>
          </a:p>
        </p:txBody>
      </p:sp>
    </p:spTree>
    <p:extLst>
      <p:ext uri="{BB962C8B-B14F-4D97-AF65-F5344CB8AC3E}">
        <p14:creationId xmlns:p14="http://schemas.microsoft.com/office/powerpoint/2010/main" val="6801506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66E6CA5D-82F6-4C20-BFC2-81D68F16DB88}" type="slidenum">
              <a:rPr lang="en-US" smtClean="0"/>
              <a:pPr/>
              <a:t>52</a:t>
            </a:fld>
            <a:endParaRPr lang="en-US"/>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marL="460375" indent="-460375" eaLnBrk="1" hangingPunct="1"/>
            <a:r>
              <a:rPr lang="en-US" sz="1800">
                <a:latin typeface="Arial" charset="0"/>
              </a:rPr>
              <a:t>	</a:t>
            </a:r>
          </a:p>
        </p:txBody>
      </p:sp>
    </p:spTree>
    <p:extLst>
      <p:ext uri="{BB962C8B-B14F-4D97-AF65-F5344CB8AC3E}">
        <p14:creationId xmlns:p14="http://schemas.microsoft.com/office/powerpoint/2010/main" val="41507815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B5EB7-9BB9-5DBB-F77E-F1E204401394}"/>
            </a:ext>
          </a:extLst>
        </p:cNvPr>
        <p:cNvGrpSpPr/>
        <p:nvPr/>
      </p:nvGrpSpPr>
      <p:grpSpPr>
        <a:xfrm>
          <a:off x="0" y="0"/>
          <a:ext cx="0" cy="0"/>
          <a:chOff x="0" y="0"/>
          <a:chExt cx="0" cy="0"/>
        </a:xfrm>
      </p:grpSpPr>
      <p:sp>
        <p:nvSpPr>
          <p:cNvPr id="4" name="Rectangle 2">
            <a:extLst>
              <a:ext uri="{FF2B5EF4-FFF2-40B4-BE49-F238E27FC236}">
                <a16:creationId xmlns:a16="http://schemas.microsoft.com/office/drawing/2014/main" id="{36CE6D20-6161-E9BB-0D4D-7195EBF584D9}"/>
              </a:ext>
            </a:extLst>
          </p:cNvPr>
          <p:cNvSpPr>
            <a:spLocks noGrp="1" noChangeArrowheads="1"/>
          </p:cNvSpPr>
          <p:nvPr>
            <p:ph type="hdr" sz="quarter"/>
          </p:nvPr>
        </p:nvSpPr>
        <p:spPr/>
        <p:txBody>
          <a:bodyPr/>
          <a:lstStyle/>
          <a:p>
            <a:pPr>
              <a:defRPr/>
            </a:pPr>
            <a:r>
              <a:rPr lang="en-US"/>
              <a:t>Notes on Presenting and PowerPoint Skills</a:t>
            </a:r>
          </a:p>
        </p:txBody>
      </p:sp>
      <p:sp>
        <p:nvSpPr>
          <p:cNvPr id="5" name="Rectangle 3">
            <a:extLst>
              <a:ext uri="{FF2B5EF4-FFF2-40B4-BE49-F238E27FC236}">
                <a16:creationId xmlns:a16="http://schemas.microsoft.com/office/drawing/2014/main" id="{5DDEFF76-2230-864F-B495-764780A1ED9C}"/>
              </a:ext>
            </a:extLst>
          </p:cNvPr>
          <p:cNvSpPr>
            <a:spLocks noGrp="1" noChangeArrowheads="1"/>
          </p:cNvSpPr>
          <p:nvPr>
            <p:ph type="dt" sz="quarter" idx="1"/>
          </p:nvPr>
        </p:nvSpPr>
        <p:spPr/>
        <p:txBody>
          <a:bodyPr/>
          <a:lstStyle/>
          <a:p>
            <a:pPr>
              <a:defRPr/>
            </a:pPr>
            <a:r>
              <a:rPr lang="en-US"/>
              <a:t>February 9, 2009</a:t>
            </a:r>
          </a:p>
        </p:txBody>
      </p:sp>
      <p:sp>
        <p:nvSpPr>
          <p:cNvPr id="90114" name="Rectangle 2">
            <a:extLst>
              <a:ext uri="{FF2B5EF4-FFF2-40B4-BE49-F238E27FC236}">
                <a16:creationId xmlns:a16="http://schemas.microsoft.com/office/drawing/2014/main" id="{33D76DD8-388C-587A-51BB-6A3623809524}"/>
              </a:ext>
            </a:extLst>
          </p:cNvPr>
          <p:cNvSpPr>
            <a:spLocks noGrp="1" noRot="1" noChangeAspect="1" noChangeArrowheads="1" noTextEdit="1"/>
          </p:cNvSpPr>
          <p:nvPr>
            <p:ph type="sldImg"/>
          </p:nvPr>
        </p:nvSpPr>
        <p:spPr>
          <a:xfrm>
            <a:off x="1765300" y="533400"/>
            <a:ext cx="3251200" cy="1828800"/>
          </a:xfrm>
          <a:ln/>
          <a:extLst>
            <a:ext uri="{FAA26D3D-D897-4be2-8F04-BA451C77F1D7}">
              <ma14:placeholderFlag xmlns="" xmlns:ma14="http://schemas.microsoft.com/office/mac/drawingml/2011/main" val="1"/>
            </a:ext>
          </a:extLst>
        </p:spPr>
      </p:sp>
      <p:sp>
        <p:nvSpPr>
          <p:cNvPr id="90115" name="Rectangle 3">
            <a:extLst>
              <a:ext uri="{FF2B5EF4-FFF2-40B4-BE49-F238E27FC236}">
                <a16:creationId xmlns:a16="http://schemas.microsoft.com/office/drawing/2014/main" id="{F81FA9CC-4EEC-F344-DCFA-A277D9D73EE2}"/>
              </a:ext>
            </a:extLst>
          </p:cNvPr>
          <p:cNvSpPr>
            <a:spLocks noGrp="1" noChangeArrowheads="1"/>
          </p:cNvSpPr>
          <p:nvPr>
            <p:ph type="body" idx="1"/>
          </p:nvPr>
        </p:nvSpPr>
        <p:spPr/>
        <p:txBody>
          <a:bodyPr/>
          <a:lstStyle/>
          <a:p>
            <a:pPr eaLnBrk="1" hangingPunct="1">
              <a:defRPr/>
            </a:pPr>
            <a:r>
              <a:rPr lang="en-US">
                <a:cs typeface="+mn-cs"/>
              </a:rPr>
              <a:t>Restraint…Simplicity…Naturalness</a:t>
            </a:r>
          </a:p>
          <a:p>
            <a:pPr eaLnBrk="1" hangingPunct="1">
              <a:defRPr/>
            </a:pPr>
            <a:endParaRPr lang="en-US">
              <a:cs typeface="+mn-cs"/>
            </a:endParaRPr>
          </a:p>
          <a:p>
            <a:pPr eaLnBrk="1" hangingPunct="1">
              <a:defRPr/>
            </a:pPr>
            <a:r>
              <a:rPr lang="en-US">
                <a:cs typeface="+mn-cs"/>
              </a:rPr>
              <a:t>Many experts recommend the 5/5 rule, that becomes the 7/7 rule, that still tends to put bullet points on every slide. Ask yourself, </a:t>
            </a:r>
            <a:r>
              <a:rPr lang="ja-JP" altLang="en-US">
                <a:latin typeface="Arial"/>
                <a:cs typeface="+mn-cs"/>
              </a:rPr>
              <a:t>“</a:t>
            </a:r>
            <a:r>
              <a:rPr lang="en-US">
                <a:cs typeface="+mn-cs"/>
              </a:rPr>
              <a:t>is this slide necessary?</a:t>
            </a:r>
            <a:r>
              <a:rPr lang="ja-JP" altLang="en-US">
                <a:latin typeface="Arial"/>
                <a:cs typeface="+mn-cs"/>
              </a:rPr>
              <a:t>”</a:t>
            </a:r>
            <a:r>
              <a:rPr lang="en-US">
                <a:cs typeface="+mn-cs"/>
              </a:rPr>
              <a:t> There is always fat…find it and trim it…</a:t>
            </a:r>
          </a:p>
        </p:txBody>
      </p:sp>
    </p:spTree>
    <p:extLst>
      <p:ext uri="{BB962C8B-B14F-4D97-AF65-F5344CB8AC3E}">
        <p14:creationId xmlns:p14="http://schemas.microsoft.com/office/powerpoint/2010/main" val="19810384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D85E6760-7E20-43F0-8B46-53CD5355D623}"/>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fld id="{C49CFA06-D61A-411C-9E45-002A0DD06233}" type="slidenum">
              <a:rPr lang="en-US" altLang="en-US" sz="1200">
                <a:latin typeface="Times New Roman" panose="02020603050405020304" pitchFamily="18" charset="0"/>
              </a:rPr>
              <a:pPr eaLnBrk="1" hangingPunct="1"/>
              <a:t>67</a:t>
            </a:fld>
            <a:endParaRPr lang="en-US" altLang="en-US" sz="1200">
              <a:latin typeface="Times New Roman" panose="02020603050405020304" pitchFamily="18" charset="0"/>
            </a:endParaRPr>
          </a:p>
        </p:txBody>
      </p:sp>
      <p:sp>
        <p:nvSpPr>
          <p:cNvPr id="21507" name="Rectangle 2">
            <a:extLst>
              <a:ext uri="{FF2B5EF4-FFF2-40B4-BE49-F238E27FC236}">
                <a16:creationId xmlns:a16="http://schemas.microsoft.com/office/drawing/2014/main" id="{2729B91B-84C2-4CBA-A13D-FC5C00010D00}"/>
              </a:ext>
            </a:extLst>
          </p:cNvPr>
          <p:cNvSpPr>
            <a:spLocks noGrp="1" noRot="1" noChangeAspect="1" noChangeArrowheads="1" noTextEdit="1"/>
          </p:cNvSpPr>
          <p:nvPr>
            <p:ph type="sldImg"/>
          </p:nvPr>
        </p:nvSpPr>
        <p:spPr bwMode="auto">
          <a:xfrm>
            <a:off x="382588" y="685800"/>
            <a:ext cx="6096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21508" name="Rectangle 3">
            <a:extLst>
              <a:ext uri="{FF2B5EF4-FFF2-40B4-BE49-F238E27FC236}">
                <a16:creationId xmlns:a16="http://schemas.microsoft.com/office/drawing/2014/main" id="{1FAE6C0C-FB2E-4018-A80B-662A19CB3E9A}"/>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b="1"/>
              <a:t>Jane’s Power Points!</a:t>
            </a:r>
          </a:p>
          <a:p>
            <a:pPr marL="228600" indent="-228600" eaLnBrk="1" hangingPunct="1">
              <a:buFontTx/>
              <a:buAutoNum type="arabicPeriod"/>
            </a:pPr>
            <a:r>
              <a:rPr lang="en-US" altLang="en-US"/>
              <a:t>Change your presentation to fit your audience. A single presentation rarely addresses every audience’s needs.</a:t>
            </a:r>
          </a:p>
          <a:p>
            <a:pPr marL="228600" indent="-228600" eaLnBrk="1" hangingPunct="1">
              <a:buFontTx/>
              <a:buAutoNum type="arabicPeriod"/>
            </a:pPr>
            <a:r>
              <a:rPr lang="en-US" altLang="en-US"/>
              <a:t>A current date for your last modification can tell everyone that your information is recent and up to date or assembled in haste. An old date can say that you have been prepared for some time, or your information is dated.</a:t>
            </a:r>
          </a:p>
          <a:p>
            <a:pPr marL="228600" indent="-228600" eaLnBrk="1" hangingPunct="1">
              <a:buFontTx/>
              <a:buAutoNum type="arabicPeriod"/>
            </a:pPr>
            <a:r>
              <a:rPr lang="en-US" altLang="en-US"/>
              <a:t>And what is with the snowflake pict? Graphics should have a purpose not take up space.</a:t>
            </a:r>
          </a:p>
          <a:p>
            <a:pPr marL="228600" indent="-228600" eaLnBrk="1" hangingPunct="1">
              <a:buFontTx/>
              <a:buAutoNum type="arabicPeriod"/>
            </a:pPr>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a:extLst>
              <a:ext uri="{FF2B5EF4-FFF2-40B4-BE49-F238E27FC236}">
                <a16:creationId xmlns:a16="http://schemas.microsoft.com/office/drawing/2014/main" id="{9F0C2F42-44B5-4D77-80C9-39EFC7494E0B}"/>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fld id="{71A1DEB6-0B85-4F0E-A535-B4FFA38CEF71}" type="slidenum">
              <a:rPr lang="en-US" altLang="en-US" sz="1200">
                <a:latin typeface="Times New Roman" panose="02020603050405020304" pitchFamily="18" charset="0"/>
              </a:rPr>
              <a:pPr eaLnBrk="1" hangingPunct="1"/>
              <a:t>93</a:t>
            </a:fld>
            <a:endParaRPr lang="en-US" altLang="en-US" sz="1200">
              <a:latin typeface="Times New Roman" panose="02020603050405020304" pitchFamily="18" charset="0"/>
            </a:endParaRPr>
          </a:p>
        </p:txBody>
      </p:sp>
      <p:sp>
        <p:nvSpPr>
          <p:cNvPr id="43011" name="Rectangle 2">
            <a:extLst>
              <a:ext uri="{FF2B5EF4-FFF2-40B4-BE49-F238E27FC236}">
                <a16:creationId xmlns:a16="http://schemas.microsoft.com/office/drawing/2014/main" id="{8D51727A-D112-44AB-B7FA-DE9CF3863E6D}"/>
              </a:ext>
            </a:extLst>
          </p:cNvPr>
          <p:cNvSpPr>
            <a:spLocks noGrp="1" noRot="1" noChangeAspect="1" noChangeArrowheads="1" noTextEdit="1"/>
          </p:cNvSpPr>
          <p:nvPr>
            <p:ph type="sldImg"/>
          </p:nvPr>
        </p:nvSpPr>
        <p:spPr bwMode="auto">
          <a:xfrm>
            <a:off x="382588" y="685800"/>
            <a:ext cx="6096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3012" name="Rectangle 3">
            <a:extLst>
              <a:ext uri="{FF2B5EF4-FFF2-40B4-BE49-F238E27FC236}">
                <a16:creationId xmlns:a16="http://schemas.microsoft.com/office/drawing/2014/main" id="{1613644A-B310-4CD9-BB40-0EC8178B29D2}"/>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b="1"/>
              <a:t>Jane’s Power Points!</a:t>
            </a:r>
          </a:p>
          <a:p>
            <a:pPr marL="228600" indent="-228600" eaLnBrk="1" hangingPunct="1">
              <a:buFontTx/>
              <a:buAutoNum type="arabicPeriod"/>
            </a:pPr>
            <a:r>
              <a:rPr lang="en-US" altLang="en-US"/>
              <a:t>Parallel structure means every bullet in a group begins with a verb or every bullet begins with a noun.</a:t>
            </a:r>
          </a:p>
          <a:p>
            <a:pPr marL="228600" indent="-228600" eaLnBrk="1" hangingPunct="1">
              <a:buFontTx/>
              <a:buAutoNum type="arabicPeriod"/>
            </a:pPr>
            <a:r>
              <a:rPr lang="en-US" altLang="en-US"/>
              <a:t>If you have several bullets on a slide and you put them all up at the same time, the audience is going to read all of them when you’re still talking about the first one.</a:t>
            </a:r>
          </a:p>
          <a:p>
            <a:pPr marL="228600" indent="-228600" eaLnBrk="1" hangingPunct="1">
              <a:buFontTx/>
              <a:buAutoNum type="arabicPeriod"/>
            </a:pPr>
            <a:r>
              <a:rPr lang="en-US" altLang="en-US"/>
              <a:t>Use natural transition. Text drops from above or enters from the left.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2" name="Shape 1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Your attire speaks volumes. Use your attire to present yourself as someone with confidence, knowledge, and authority. There are many different ways that a presenter could dress for a presentation. The top three categories include: casual, business casual, or business formal. The majority of presentations on a college campus are going to fall within the business casual category. </a:t>
            </a:r>
          </a:p>
          <a:p>
            <a:pPr rtl="0">
              <a:spcBef>
                <a:spcPts val="0"/>
              </a:spcBef>
              <a:buNone/>
            </a:pPr>
            <a:endParaRPr b="1" dirty="0"/>
          </a:p>
          <a:p>
            <a:pPr rtl="0">
              <a:spcBef>
                <a:spcPts val="0"/>
              </a:spcBef>
              <a:buNone/>
            </a:pPr>
            <a:r>
              <a:rPr lang="en" b="1"/>
              <a:t>Casual attire</a:t>
            </a:r>
            <a:r>
              <a:rPr lang="en"/>
              <a:t> would be appropriate for any low level presentation. Think about giving a presentation at a causal club meeting, hall council, weekly class assignment, etc. Wearing business casual to a casual event is generally a widely appropriate and acceptable form of attire. Wearing formal wear may feel awkward for both you as the presenter and for the audience. Casual attire consists of jeans, t-shirt, casual button up shirt, etc. Here are links to images of some examples: </a:t>
            </a:r>
          </a:p>
          <a:p>
            <a:pPr rtl="0">
              <a:spcBef>
                <a:spcPts val="0"/>
              </a:spcBef>
              <a:buNone/>
            </a:pPr>
            <a:r>
              <a:rPr lang="en" u="sng">
                <a:solidFill>
                  <a:schemeClr val="hlink"/>
                </a:solidFill>
                <a:hlinkClick r:id="rId3"/>
              </a:rPr>
              <a:t>http://media-cache-ak0.pinimg.com/736x/40/53/8f/40538fbd7cc383f55d7410c298758702.jpg</a:t>
            </a:r>
          </a:p>
          <a:p>
            <a:pPr rtl="0">
              <a:spcBef>
                <a:spcPts val="0"/>
              </a:spcBef>
              <a:buNone/>
            </a:pPr>
            <a:r>
              <a:rPr lang="en" u="sng">
                <a:solidFill>
                  <a:schemeClr val="hlink"/>
                </a:solidFill>
                <a:hlinkClick r:id="rId4"/>
              </a:rPr>
              <a:t>http://whatcanyoudowiththat.files.wordpress.com/2012/04/dress-down-day.jpg?w=200</a:t>
            </a:r>
          </a:p>
          <a:p>
            <a:pPr rtl="0">
              <a:spcBef>
                <a:spcPts val="0"/>
              </a:spcBef>
              <a:buNone/>
            </a:pPr>
            <a:endParaRPr dirty="0"/>
          </a:p>
          <a:p>
            <a:pPr rtl="0">
              <a:spcBef>
                <a:spcPts val="0"/>
              </a:spcBef>
              <a:buNone/>
            </a:pPr>
            <a:r>
              <a:rPr lang="en" b="1"/>
              <a:t>Business Casual </a:t>
            </a:r>
            <a:r>
              <a:rPr lang="en"/>
              <a:t>attire would be appropriate for the widest range of presentations including but not limited to: in class presentations, higher level club meetings, office work attire. It is more so important with business casual clothing that it is neat, clean, pressed, and does not look heavily worn. Here are some examples: </a:t>
            </a:r>
          </a:p>
          <a:p>
            <a:pPr rtl="0">
              <a:spcBef>
                <a:spcPts val="0"/>
              </a:spcBef>
              <a:buNone/>
            </a:pPr>
            <a:r>
              <a:rPr lang="en" u="sng">
                <a:solidFill>
                  <a:schemeClr val="hlink"/>
                </a:solidFill>
                <a:hlinkClick r:id="rId5"/>
              </a:rPr>
              <a:t>http://www.utexas.edu/finearts/sites/default/files/imgs/business_casual_-_male4_0.jpeg</a:t>
            </a:r>
          </a:p>
          <a:p>
            <a:pPr rtl="0">
              <a:spcBef>
                <a:spcPts val="0"/>
              </a:spcBef>
              <a:buNone/>
            </a:pPr>
            <a:r>
              <a:rPr lang="en" u="sng">
                <a:solidFill>
                  <a:schemeClr val="hlink"/>
                </a:solidFill>
                <a:hlinkClick r:id="rId6"/>
              </a:rPr>
              <a:t>http://fashionhoster.com/wp-content/uploads/Business-Casual-Fashion-Women-For-Summer-Season-0016.png</a:t>
            </a:r>
          </a:p>
          <a:p>
            <a:pPr rtl="0">
              <a:spcBef>
                <a:spcPts val="0"/>
              </a:spcBef>
              <a:buNone/>
            </a:pPr>
            <a:endParaRPr dirty="0"/>
          </a:p>
          <a:p>
            <a:pPr rtl="0">
              <a:spcBef>
                <a:spcPts val="0"/>
              </a:spcBef>
              <a:buNone/>
            </a:pPr>
            <a:r>
              <a:rPr lang="en" b="1"/>
              <a:t>Business Formal</a:t>
            </a:r>
            <a:r>
              <a:rPr lang="en"/>
              <a:t> attire is generally reserved for an end of the year presentation, a large presentation at a conference or awards ceremony or other high level speaking engagement. A great way to find out how to dress is to look at an invitation to the event. Be sure that if you are presenting that you are dressing up instead of dressing down. Here are some examples: </a:t>
            </a:r>
          </a:p>
          <a:p>
            <a:pPr rtl="0">
              <a:spcBef>
                <a:spcPts val="0"/>
              </a:spcBef>
              <a:buNone/>
            </a:pPr>
            <a:r>
              <a:rPr lang="en" u="sng">
                <a:solidFill>
                  <a:schemeClr val="hlink"/>
                </a:solidFill>
                <a:hlinkClick r:id="rId7"/>
              </a:rPr>
              <a:t>http://spc.fotolog.com/photo/28/54/119/celliachen/13654961014175_f.jpg</a:t>
            </a:r>
          </a:p>
          <a:p>
            <a:pPr rtl="0">
              <a:spcBef>
                <a:spcPts val="0"/>
              </a:spcBef>
              <a:buNone/>
            </a:pPr>
            <a:r>
              <a:rPr lang="en" u="sng">
                <a:solidFill>
                  <a:schemeClr val="hlink"/>
                </a:solidFill>
                <a:hlinkClick r:id="rId8"/>
              </a:rPr>
              <a:t>http://wardrobelooks.com/wp-content/uploads/2013/09/Timeless-Suits-for-Women-7.jpg</a:t>
            </a:r>
          </a:p>
          <a:p>
            <a:pPr>
              <a:spcBef>
                <a:spcPts val="0"/>
              </a:spcBef>
              <a:buNone/>
            </a:pPr>
            <a:endParaRPr dirty="0"/>
          </a:p>
        </p:txBody>
      </p:sp>
    </p:spTree>
    <p:extLst>
      <p:ext uri="{BB962C8B-B14F-4D97-AF65-F5344CB8AC3E}">
        <p14:creationId xmlns:p14="http://schemas.microsoft.com/office/powerpoint/2010/main" val="34262161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a:extLst>
              <a:ext uri="{FF2B5EF4-FFF2-40B4-BE49-F238E27FC236}">
                <a16:creationId xmlns:a16="http://schemas.microsoft.com/office/drawing/2014/main" id="{E0F7A55D-2050-496B-9DE9-72CA649D15A1}"/>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fld id="{9E7E2C10-8EE6-4435-9981-3495FC5440B0}" type="slidenum">
              <a:rPr lang="en-US" altLang="en-US" sz="1200">
                <a:latin typeface="Times New Roman" panose="02020603050405020304" pitchFamily="18" charset="0"/>
              </a:rPr>
              <a:pPr eaLnBrk="1" hangingPunct="1"/>
              <a:t>96</a:t>
            </a:fld>
            <a:endParaRPr lang="en-US" altLang="en-US" sz="1200">
              <a:latin typeface="Times New Roman" panose="02020603050405020304" pitchFamily="18" charset="0"/>
            </a:endParaRPr>
          </a:p>
        </p:txBody>
      </p:sp>
      <p:sp>
        <p:nvSpPr>
          <p:cNvPr id="47107" name="Rectangle 2">
            <a:extLst>
              <a:ext uri="{FF2B5EF4-FFF2-40B4-BE49-F238E27FC236}">
                <a16:creationId xmlns:a16="http://schemas.microsoft.com/office/drawing/2014/main" id="{E34CB195-3C26-409D-8BBE-7CBB3F7FBAF3}"/>
              </a:ext>
            </a:extLst>
          </p:cNvPr>
          <p:cNvSpPr>
            <a:spLocks noGrp="1" noRot="1" noChangeAspect="1" noChangeArrowheads="1" noTextEdit="1"/>
          </p:cNvSpPr>
          <p:nvPr>
            <p:ph type="sldImg"/>
          </p:nvPr>
        </p:nvSpPr>
        <p:spPr bwMode="auto">
          <a:xfrm>
            <a:off x="382588" y="685800"/>
            <a:ext cx="6096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47108" name="Rectangle 3">
            <a:extLst>
              <a:ext uri="{FF2B5EF4-FFF2-40B4-BE49-F238E27FC236}">
                <a16:creationId xmlns:a16="http://schemas.microsoft.com/office/drawing/2014/main" id="{EC3B05E0-E3CE-43A1-B70F-B9DAB8D51ADB}"/>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b="1"/>
              <a:t>Jane’s Power Points!</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G" dirty="0"/>
          </a:p>
        </p:txBody>
      </p:sp>
      <p:sp>
        <p:nvSpPr>
          <p:cNvPr id="4" name="Slide Number Placeholder 3"/>
          <p:cNvSpPr>
            <a:spLocks noGrp="1"/>
          </p:cNvSpPr>
          <p:nvPr>
            <p:ph type="sldNum" sz="quarter" idx="5"/>
          </p:nvPr>
        </p:nvSpPr>
        <p:spPr/>
        <p:txBody>
          <a:bodyPr/>
          <a:lstStyle/>
          <a:p>
            <a:fld id="{A25EDA8E-6072-48F4-A492-A0559E645FDA}" type="slidenum">
              <a:rPr lang="en-SG" smtClean="0"/>
              <a:t>101</a:t>
            </a:fld>
            <a:endParaRPr lang="en-SG"/>
          </a:p>
        </p:txBody>
      </p:sp>
    </p:spTree>
    <p:extLst>
      <p:ext uri="{BB962C8B-B14F-4D97-AF65-F5344CB8AC3E}">
        <p14:creationId xmlns:p14="http://schemas.microsoft.com/office/powerpoint/2010/main" val="12012332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hdr" sz="quarter"/>
          </p:nvPr>
        </p:nvSpPr>
        <p:spPr/>
        <p:txBody>
          <a:bodyPr/>
          <a:lstStyle/>
          <a:p>
            <a:pPr>
              <a:defRPr/>
            </a:pPr>
            <a:r>
              <a:rPr lang="en-US"/>
              <a:t>Notes on Presenting and PowerPoint Skills</a:t>
            </a:r>
          </a:p>
        </p:txBody>
      </p:sp>
      <p:sp>
        <p:nvSpPr>
          <p:cNvPr id="5" name="Rectangle 3"/>
          <p:cNvSpPr>
            <a:spLocks noGrp="1" noChangeArrowheads="1"/>
          </p:cNvSpPr>
          <p:nvPr>
            <p:ph type="dt" sz="quarter" idx="1"/>
          </p:nvPr>
        </p:nvSpPr>
        <p:spPr/>
        <p:txBody>
          <a:bodyPr/>
          <a:lstStyle/>
          <a:p>
            <a:pPr>
              <a:defRPr/>
            </a:pPr>
            <a:r>
              <a:rPr lang="en-US"/>
              <a:t>February 9, 2009</a:t>
            </a:r>
          </a:p>
        </p:txBody>
      </p:sp>
      <p:sp>
        <p:nvSpPr>
          <p:cNvPr id="136194" name="Rectangle 2"/>
          <p:cNvSpPr>
            <a:spLocks noGrp="1" noRot="1" noChangeAspect="1" noChangeArrowheads="1" noTextEdit="1"/>
          </p:cNvSpPr>
          <p:nvPr>
            <p:ph type="sldImg"/>
          </p:nvPr>
        </p:nvSpPr>
        <p:spPr>
          <a:xfrm>
            <a:off x="1765300" y="533400"/>
            <a:ext cx="3251200" cy="1828800"/>
          </a:xfrm>
          <a:ln/>
          <a:extLst>
            <a:ext uri="{FAA26D3D-D897-4be2-8F04-BA451C77F1D7}">
              <ma14:placeholderFlag xmlns="" xmlns:ma14="http://schemas.microsoft.com/office/mac/drawingml/2011/main" val="1"/>
            </a:ext>
          </a:extLst>
        </p:spPr>
      </p:sp>
      <p:sp>
        <p:nvSpPr>
          <p:cNvPr id="136195" name="Rectangle 3"/>
          <p:cNvSpPr>
            <a:spLocks noGrp="1" noChangeArrowheads="1"/>
          </p:cNvSpPr>
          <p:nvPr>
            <p:ph type="body" idx="1"/>
          </p:nvPr>
        </p:nvSpPr>
        <p:spPr/>
        <p:txBody>
          <a:bodyPr/>
          <a:lstStyle/>
          <a:p>
            <a:pPr marL="228600" indent="-228600" eaLnBrk="1" hangingPunct="1">
              <a:defRPr/>
            </a:pPr>
            <a:r>
              <a:rPr lang="en-US">
                <a:cs typeface="+mn-cs"/>
              </a:rPr>
              <a:t>You do not need to be an expert in color theory, but it's good for business professionals to know at least a bit on the subject. </a:t>
            </a:r>
          </a:p>
          <a:p>
            <a:pPr marL="228600" indent="-228600" eaLnBrk="1" hangingPunct="1">
              <a:defRPr/>
            </a:pPr>
            <a:r>
              <a:rPr lang="en-US">
                <a:cs typeface="+mn-cs"/>
              </a:rPr>
              <a:t>Colors can be divided into two general categories: </a:t>
            </a:r>
          </a:p>
          <a:p>
            <a:pPr marL="685800" lvl="1" indent="-228600" eaLnBrk="1" hangingPunct="1">
              <a:buFontTx/>
              <a:buChar char="•"/>
              <a:defRPr/>
            </a:pPr>
            <a:r>
              <a:rPr lang="en-US"/>
              <a:t>Cool (such as blue and green) </a:t>
            </a:r>
          </a:p>
          <a:p>
            <a:pPr marL="685800" lvl="1" indent="-228600" eaLnBrk="1" hangingPunct="1">
              <a:buFontTx/>
              <a:buChar char="•"/>
              <a:defRPr/>
            </a:pPr>
            <a:r>
              <a:rPr lang="en-US"/>
              <a:t>Warm (such as orange and red). </a:t>
            </a:r>
          </a:p>
          <a:p>
            <a:pPr marL="228600" indent="-228600" eaLnBrk="1" hangingPunct="1">
              <a:defRPr/>
            </a:pPr>
            <a:r>
              <a:rPr lang="en-US">
                <a:cs typeface="+mn-cs"/>
              </a:rPr>
              <a:t>Cool colors work best for backgrounds</a:t>
            </a:r>
          </a:p>
          <a:p>
            <a:pPr marL="685800" lvl="1" indent="-228600" eaLnBrk="1" hangingPunct="1">
              <a:defRPr/>
            </a:pPr>
            <a:r>
              <a:rPr lang="en-US"/>
              <a:t> as they appear to recede away from us into the background. </a:t>
            </a:r>
          </a:p>
          <a:p>
            <a:pPr marL="228600" indent="-228600" eaLnBrk="1" hangingPunct="1">
              <a:defRPr/>
            </a:pPr>
            <a:r>
              <a:rPr lang="en-US">
                <a:cs typeface="+mn-cs"/>
              </a:rPr>
              <a:t>Warm colors generally work best for objects in the foreground (such as text) </a:t>
            </a:r>
          </a:p>
          <a:p>
            <a:pPr marL="685800" lvl="1" indent="-228600" eaLnBrk="1" hangingPunct="1">
              <a:defRPr/>
            </a:pPr>
            <a:r>
              <a:rPr lang="en-US"/>
              <a:t>because they appear to be coming at us. </a:t>
            </a:r>
          </a:p>
          <a:p>
            <a:pPr marL="228600" indent="-228600"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25000" lnSpcReduction="20000"/>
          </a:bodyPr>
          <a:lstStyle/>
          <a:p>
            <a:r>
              <a:rPr lang="en-US" dirty="0"/>
              <a:t>6-8% of males have</a:t>
            </a:r>
            <a:r>
              <a:rPr lang="en-US" baseline="0" dirty="0"/>
              <a:t> some degree of </a:t>
            </a:r>
            <a:r>
              <a:rPr lang="en-US" baseline="0"/>
              <a:t>color blindness</a:t>
            </a:r>
          </a:p>
          <a:p>
            <a:r>
              <a:rPr lang="en-US"/>
              <a:t>High </a:t>
            </a:r>
            <a:r>
              <a:rPr lang="en-US" dirty="0"/>
              <a:t>contrast</a:t>
            </a:r>
          </a:p>
          <a:p>
            <a:r>
              <a:rPr lang="en-US" dirty="0"/>
              <a:t>Avoid tonally similar greens/blues vs. reds/purples</a:t>
            </a:r>
          </a:p>
          <a:p>
            <a:endParaRPr lang="en-US" dirty="0"/>
          </a:p>
        </p:txBody>
      </p:sp>
      <p:sp>
        <p:nvSpPr>
          <p:cNvPr id="4" name="Slide Number Placeholder 3"/>
          <p:cNvSpPr>
            <a:spLocks noGrp="1"/>
          </p:cNvSpPr>
          <p:nvPr>
            <p:ph type="sldNum" sz="quarter" idx="10"/>
          </p:nvPr>
        </p:nvSpPr>
        <p:spPr/>
        <p:txBody>
          <a:bodyPr/>
          <a:lstStyle/>
          <a:p>
            <a:fld id="{34703C24-9314-3842-8563-C50A75142446}" type="slidenum">
              <a:rPr lang="en-US" smtClean="0"/>
              <a:pPr/>
              <a:t>105</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276A34A5-2974-4D0C-9C5C-657F2D729C66}"/>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fld id="{153C30B8-5F26-43AF-9767-E631D05AE4D3}" type="slidenum">
              <a:rPr lang="en-US" altLang="en-US" sz="1200">
                <a:latin typeface="Times New Roman" panose="02020603050405020304" pitchFamily="18" charset="0"/>
              </a:rPr>
              <a:pPr eaLnBrk="1" hangingPunct="1"/>
              <a:t>112</a:t>
            </a:fld>
            <a:endParaRPr lang="en-US" altLang="en-US" sz="1200">
              <a:latin typeface="Times New Roman" panose="02020603050405020304" pitchFamily="18" charset="0"/>
            </a:endParaRPr>
          </a:p>
        </p:txBody>
      </p:sp>
      <p:sp>
        <p:nvSpPr>
          <p:cNvPr id="58371" name="Rectangle 2">
            <a:extLst>
              <a:ext uri="{FF2B5EF4-FFF2-40B4-BE49-F238E27FC236}">
                <a16:creationId xmlns:a16="http://schemas.microsoft.com/office/drawing/2014/main" id="{57DC5588-8CCB-4D96-9A12-17C93517F869}"/>
              </a:ext>
            </a:extLst>
          </p:cNvPr>
          <p:cNvSpPr>
            <a:spLocks noGrp="1" noRot="1" noChangeAspect="1" noChangeArrowheads="1" noTextEdit="1"/>
          </p:cNvSpPr>
          <p:nvPr>
            <p:ph type="sldImg"/>
          </p:nvPr>
        </p:nvSpPr>
        <p:spPr bwMode="auto">
          <a:xfrm>
            <a:off x="382588" y="685800"/>
            <a:ext cx="6096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58372" name="Rectangle 3">
            <a:extLst>
              <a:ext uri="{FF2B5EF4-FFF2-40B4-BE49-F238E27FC236}">
                <a16:creationId xmlns:a16="http://schemas.microsoft.com/office/drawing/2014/main" id="{F3FD3053-3E36-40F6-A9D5-07855C9D4423}"/>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b="1"/>
              <a:t>Jane’s Power Points!</a:t>
            </a:r>
          </a:p>
          <a:p>
            <a:pPr marL="228600" indent="-228600" eaLnBrk="1" hangingPunct="1">
              <a:buFontTx/>
              <a:buAutoNum type="arabicPeriod"/>
            </a:pPr>
            <a:r>
              <a:rPr lang="en-US" altLang="en-US"/>
              <a:t>Readers can become focused when you add sound or they can be distracted.</a:t>
            </a:r>
          </a:p>
          <a:p>
            <a:pPr marL="228600" indent="-228600" eaLnBrk="1" hangingPunct="1">
              <a:buFontTx/>
              <a:buAutoNum type="arabicPeriod"/>
            </a:pPr>
            <a:r>
              <a:rPr lang="en-US" altLang="en-US"/>
              <a:t>Sounds and video files can be millions of bytes in size.  They could slow down your presentation.</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B6F41148-2E2D-4A82-8E49-DA08561524A6}"/>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fld id="{C30C6543-25D4-4388-8BEE-4CF055052936}" type="slidenum">
              <a:rPr lang="en-US" altLang="en-US" sz="1200">
                <a:latin typeface="Times New Roman" panose="02020603050405020304" pitchFamily="18" charset="0"/>
              </a:rPr>
              <a:pPr eaLnBrk="1" hangingPunct="1"/>
              <a:t>113</a:t>
            </a:fld>
            <a:endParaRPr lang="en-US" altLang="en-US" sz="1200">
              <a:latin typeface="Times New Roman" panose="02020603050405020304" pitchFamily="18" charset="0"/>
            </a:endParaRPr>
          </a:p>
        </p:txBody>
      </p:sp>
      <p:sp>
        <p:nvSpPr>
          <p:cNvPr id="60419" name="Rectangle 2">
            <a:extLst>
              <a:ext uri="{FF2B5EF4-FFF2-40B4-BE49-F238E27FC236}">
                <a16:creationId xmlns:a16="http://schemas.microsoft.com/office/drawing/2014/main" id="{67556789-EB6E-4063-AA7E-9F918A99372D}"/>
              </a:ext>
            </a:extLst>
          </p:cNvPr>
          <p:cNvSpPr>
            <a:spLocks noGrp="1" noRot="1" noChangeAspect="1" noChangeArrowheads="1" noTextEdit="1"/>
          </p:cNvSpPr>
          <p:nvPr>
            <p:ph type="sldImg"/>
          </p:nvPr>
        </p:nvSpPr>
        <p:spPr bwMode="auto">
          <a:xfrm>
            <a:off x="382588" y="685800"/>
            <a:ext cx="6096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60420" name="Rectangle 3">
            <a:extLst>
              <a:ext uri="{FF2B5EF4-FFF2-40B4-BE49-F238E27FC236}">
                <a16:creationId xmlns:a16="http://schemas.microsoft.com/office/drawing/2014/main" id="{2EC9D98F-390B-4AEA-97C4-DA40D265649B}"/>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b="1"/>
              <a:t>Jane’s Power Points!</a:t>
            </a:r>
          </a:p>
          <a:p>
            <a:pPr marL="228600" indent="-228600" eaLnBrk="1" hangingPunct="1">
              <a:buFontTx/>
              <a:buAutoNum type="arabicPeriod"/>
            </a:pPr>
            <a:r>
              <a:rPr lang="en-US" altLang="en-US"/>
              <a:t>Audiences are impressed the first time they see animated text, and sound is a novelty. However, after seeing these tricks a few times, people quickly tire of them.  Less is more in this case.</a:t>
            </a:r>
          </a:p>
          <a:p>
            <a:pPr marL="228600" indent="-228600" eaLnBrk="1" hangingPunct="1">
              <a:buFontTx/>
              <a:buAutoNum type="arabicPeriod"/>
            </a:pPr>
            <a:r>
              <a:rPr lang="en-US" altLang="en-US"/>
              <a:t>Notice that Flying is set to “Hide on next mouse click.”  This can leave you without all of your information if questions are raised.</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A8955C3F-684F-44E9-B0B7-80DFE6325F4F}"/>
              </a:ext>
            </a:extLst>
          </p:cNvPr>
          <p:cNvSpPr>
            <a:spLocks noGrp="1" noChangeArrowheads="1"/>
          </p:cNvSpPr>
          <p:nvPr>
            <p:ph type="sldNum" sz="quarter" idx="4294967295"/>
          </p:nvPr>
        </p:nvSpPr>
        <p:spPr bwMode="auto">
          <a:xfrm>
            <a:off x="0" y="0"/>
            <a:ext cx="0" cy="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fontAlgn="base">
              <a:spcBef>
                <a:spcPct val="0"/>
              </a:spcBef>
              <a:spcAft>
                <a:spcPct val="0"/>
              </a:spcAft>
              <a:defRPr>
                <a:solidFill>
                  <a:schemeClr val="tx1"/>
                </a:solidFill>
                <a:latin typeface="Calibri" panose="020F0502020204030204" pitchFamily="34" charset="0"/>
              </a:defRPr>
            </a:lvl6pPr>
            <a:lvl7pPr marL="2971800" indent="-228600" defTabSz="457200" fontAlgn="base">
              <a:spcBef>
                <a:spcPct val="0"/>
              </a:spcBef>
              <a:spcAft>
                <a:spcPct val="0"/>
              </a:spcAft>
              <a:defRPr>
                <a:solidFill>
                  <a:schemeClr val="tx1"/>
                </a:solidFill>
                <a:latin typeface="Calibri" panose="020F0502020204030204" pitchFamily="34" charset="0"/>
              </a:defRPr>
            </a:lvl7pPr>
            <a:lvl8pPr marL="3429000" indent="-228600" defTabSz="457200" fontAlgn="base">
              <a:spcBef>
                <a:spcPct val="0"/>
              </a:spcBef>
              <a:spcAft>
                <a:spcPct val="0"/>
              </a:spcAft>
              <a:defRPr>
                <a:solidFill>
                  <a:schemeClr val="tx1"/>
                </a:solidFill>
                <a:latin typeface="Calibri" panose="020F0502020204030204" pitchFamily="34" charset="0"/>
              </a:defRPr>
            </a:lvl8pPr>
            <a:lvl9pPr marL="3886200" indent="-228600" defTabSz="457200" fontAlgn="base">
              <a:spcBef>
                <a:spcPct val="0"/>
              </a:spcBef>
              <a:spcAft>
                <a:spcPct val="0"/>
              </a:spcAft>
              <a:defRPr>
                <a:solidFill>
                  <a:schemeClr val="tx1"/>
                </a:solidFill>
                <a:latin typeface="Calibri" panose="020F0502020204030204" pitchFamily="34" charset="0"/>
              </a:defRPr>
            </a:lvl9pPr>
          </a:lstStyle>
          <a:p>
            <a:pPr eaLnBrk="1" hangingPunct="1"/>
            <a:fld id="{D6876B73-DE78-44AE-8944-E023950C4030}" type="slidenum">
              <a:rPr lang="en-US" altLang="en-US" sz="1200">
                <a:latin typeface="Times New Roman" panose="02020603050405020304" pitchFamily="18" charset="0"/>
              </a:rPr>
              <a:pPr eaLnBrk="1" hangingPunct="1"/>
              <a:t>122</a:t>
            </a:fld>
            <a:endParaRPr lang="en-US" altLang="en-US" sz="1200">
              <a:latin typeface="Times New Roman" panose="02020603050405020304" pitchFamily="18" charset="0"/>
            </a:endParaRPr>
          </a:p>
        </p:txBody>
      </p:sp>
      <p:sp>
        <p:nvSpPr>
          <p:cNvPr id="66563" name="Rectangle 2">
            <a:extLst>
              <a:ext uri="{FF2B5EF4-FFF2-40B4-BE49-F238E27FC236}">
                <a16:creationId xmlns:a16="http://schemas.microsoft.com/office/drawing/2014/main" id="{64DD68B1-16FF-4DC0-8792-65D95E2B4083}"/>
              </a:ext>
            </a:extLst>
          </p:cNvPr>
          <p:cNvSpPr>
            <a:spLocks noGrp="1" noRot="1" noChangeAspect="1" noChangeArrowheads="1" noTextEdit="1"/>
          </p:cNvSpPr>
          <p:nvPr>
            <p:ph type="sldImg"/>
          </p:nvPr>
        </p:nvSpPr>
        <p:spPr bwMode="auto">
          <a:xfrm>
            <a:off x="382588" y="685800"/>
            <a:ext cx="6096000" cy="3429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
        <p:nvSpPr>
          <p:cNvPr id="66564" name="Rectangle 3">
            <a:extLst>
              <a:ext uri="{FF2B5EF4-FFF2-40B4-BE49-F238E27FC236}">
                <a16:creationId xmlns:a16="http://schemas.microsoft.com/office/drawing/2014/main" id="{35152519-8A64-42C9-BF1C-E60EB6DF481E}"/>
              </a:ext>
            </a:extLst>
          </p:cNvPr>
          <p:cNvSpPr>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228600" indent="-228600" eaLnBrk="1" hangingPunct="1"/>
            <a:r>
              <a:rPr lang="en-US" altLang="en-US" b="1"/>
              <a:t>Jane’s Power Points!</a:t>
            </a:r>
          </a:p>
          <a:p>
            <a:pPr marL="228600" indent="-228600" eaLnBrk="1" hangingPunct="1">
              <a:buFontTx/>
              <a:buAutoNum type="arabicPeriod"/>
            </a:pPr>
            <a:r>
              <a:rPr lang="en-US" altLang="en-US"/>
              <a:t>Some animated options will annoy your audience. To be conservative, stick with Appear, Fly Left, Peek, and Wipe Down.</a:t>
            </a:r>
          </a:p>
          <a:p>
            <a:pPr marL="228600" indent="-228600" eaLnBrk="1" hangingPunct="1">
              <a:buFontTx/>
              <a:buAutoNum type="arabicPeriod"/>
            </a:pPr>
            <a:r>
              <a:rPr lang="en-US" altLang="en-US"/>
              <a:t>Leave a trail. Ask for feedback on your presentation.</a:t>
            </a:r>
          </a:p>
          <a:p>
            <a:pPr marL="228600" indent="-228600"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66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p>
        </p:txBody>
      </p:sp>
      <p:sp>
        <p:nvSpPr>
          <p:cNvPr id="196612" name="Slide Number Placeholder 3"/>
          <p:cNvSpPr txBox="1">
            <a:spLocks noGrp="1"/>
          </p:cNvSpPr>
          <p:nvPr/>
        </p:nvSpPr>
        <p:spPr bwMode="auto">
          <a:xfrm>
            <a:off x="3815373" y="9371285"/>
            <a:ext cx="2918831" cy="493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hangingPunct="1"/>
            <a:fld id="{B7E7B184-F1A2-485D-B79F-3CF77E42BB85}" type="slidenum">
              <a:rPr lang="en-US" sz="1200">
                <a:latin typeface="Calibri" pitchFamily="34" charset="0"/>
              </a:rPr>
              <a:pPr algn="r" eaLnBrk="1" hangingPunct="1"/>
              <a:t>123</a:t>
            </a:fld>
            <a:endParaRPr 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08" name="Shape 1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You may be invited to speak at a venue that you have never visited before. Ask if you can see the space before your presentation. If possible do a run through in that space using your audio/visual aids including any microphones that may be used. If you are using a sound system it is important to run a sound check (even if its just a few words to adjust the volume). </a:t>
            </a:r>
          </a:p>
        </p:txBody>
      </p:sp>
    </p:spTree>
    <p:extLst>
      <p:ext uri="{BB962C8B-B14F-4D97-AF65-F5344CB8AC3E}">
        <p14:creationId xmlns:p14="http://schemas.microsoft.com/office/powerpoint/2010/main" val="2080158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14" name="Shape 11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Try to learn as much as you can about the topic in which you are presenting about. Know more than what is written on your slides and try to anticipate any questions that your audience may have that are not addressed in your presentation. Understand that you may not have an answer to all the questions posed to you. And that’s okay! If you are able to follow up and find the answer offer that to your audience member, just be sure to follow up with an answer!</a:t>
            </a:r>
          </a:p>
          <a:p>
            <a:pPr rtl="0">
              <a:spcBef>
                <a:spcPts val="0"/>
              </a:spcBef>
              <a:buNone/>
            </a:pPr>
            <a:endParaRPr dirty="0"/>
          </a:p>
          <a:p>
            <a:pPr rtl="0">
              <a:spcBef>
                <a:spcPts val="0"/>
              </a:spcBef>
              <a:buNone/>
            </a:pPr>
            <a:r>
              <a:rPr lang="en"/>
              <a:t>Know the content of your actual presentation. Remember a few key points: the order of your slides, the purpose of your slides, any additional information that you are presenting that is being supplemented by your slide.</a:t>
            </a:r>
          </a:p>
          <a:p>
            <a:pPr rtl="0">
              <a:spcBef>
                <a:spcPts val="0"/>
              </a:spcBef>
              <a:buNone/>
            </a:pPr>
            <a:endParaRPr dirty="0"/>
          </a:p>
          <a:p>
            <a:pPr>
              <a:spcBef>
                <a:spcPts val="0"/>
              </a:spcBef>
              <a:buNone/>
            </a:pPr>
            <a:endParaRPr dirty="0"/>
          </a:p>
        </p:txBody>
      </p:sp>
    </p:spTree>
    <p:extLst>
      <p:ext uri="{BB962C8B-B14F-4D97-AF65-F5344CB8AC3E}">
        <p14:creationId xmlns:p14="http://schemas.microsoft.com/office/powerpoint/2010/main" val="4189577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rtl="0">
              <a:spcBef>
                <a:spcPts val="0"/>
              </a:spcBef>
              <a:buNone/>
            </a:pPr>
            <a:r>
              <a:rPr lang="en"/>
              <a:t>Here is an article with the 7 C’s of Communication in which this slide was adapted from:</a:t>
            </a:r>
          </a:p>
          <a:p>
            <a:pPr rtl="0">
              <a:spcBef>
                <a:spcPts val="0"/>
              </a:spcBef>
              <a:buNone/>
            </a:pPr>
            <a:r>
              <a:rPr lang="en" u="sng">
                <a:solidFill>
                  <a:schemeClr val="hlink"/>
                </a:solidFill>
                <a:hlinkClick r:id="rId3"/>
              </a:rPr>
              <a:t>http://www.mindtools.com/pages/article/newCS_85.htm</a:t>
            </a:r>
          </a:p>
          <a:p>
            <a:pPr rtl="0">
              <a:spcBef>
                <a:spcPts val="0"/>
              </a:spcBef>
              <a:buNone/>
            </a:pPr>
            <a:endParaRPr dirty="0"/>
          </a:p>
          <a:p>
            <a:pPr rtl="0">
              <a:spcBef>
                <a:spcPts val="0"/>
              </a:spcBef>
              <a:buNone/>
            </a:pPr>
            <a:r>
              <a:rPr lang="en"/>
              <a:t>You can apply many of these principles of written communication into your public speaking content. It is often more difficult to perfect these 6 C’s when communicating verbally with a live audience instead of having time to write, review, re-write, re-review, and edit a written piece. </a:t>
            </a:r>
          </a:p>
          <a:p>
            <a:pPr rtl="0">
              <a:spcBef>
                <a:spcPts val="0"/>
              </a:spcBef>
              <a:buNone/>
            </a:pPr>
            <a:endParaRPr dirty="0"/>
          </a:p>
          <a:p>
            <a:pPr>
              <a:spcBef>
                <a:spcPts val="0"/>
              </a:spcBef>
              <a:buNone/>
            </a:pPr>
            <a:r>
              <a:rPr lang="en"/>
              <a:t>Write down the points you want to hit upon and any key phrasing/vocabulary you want to use and practice constructing these thoughts into sentences. Have someone else listen to your presentation and get feedback on the content. Are you explaining your message in the most effective way possible?</a:t>
            </a:r>
          </a:p>
        </p:txBody>
      </p:sp>
    </p:spTree>
    <p:extLst>
      <p:ext uri="{BB962C8B-B14F-4D97-AF65-F5344CB8AC3E}">
        <p14:creationId xmlns:p14="http://schemas.microsoft.com/office/powerpoint/2010/main" val="2581543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dirty="0"/>
          </a:p>
        </p:txBody>
      </p:sp>
    </p:spTree>
    <p:extLst>
      <p:ext uri="{BB962C8B-B14F-4D97-AF65-F5344CB8AC3E}">
        <p14:creationId xmlns:p14="http://schemas.microsoft.com/office/powerpoint/2010/main" val="580882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
        <p:nvSpPr>
          <p:cNvPr id="134" name="Shape 13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r>
              <a:rPr lang="en"/>
              <a:t>You have watched the experts, picked out and tried on your presentation outfit, visited the space, studied your material, and perfected your content and body language. Now practice! Focus on your voice as you practice, pay particular attention to how you say the words you have written, your attitude as you present, any filler words that you use when you are trying to remember what to say next, etc. Is there a particular area of your presentation that you are having trouble remembering? Any words that you are having trouble pronouncing? Spend time on those areas and bring them up to par. </a:t>
            </a:r>
          </a:p>
        </p:txBody>
      </p:sp>
    </p:spTree>
    <p:extLst>
      <p:ext uri="{BB962C8B-B14F-4D97-AF65-F5344CB8AC3E}">
        <p14:creationId xmlns:p14="http://schemas.microsoft.com/office/powerpoint/2010/main" val="35138119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79147F4B-07BE-4464-A163-793FAF319235}"/>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E7FC33D-DC6F-4E0B-AB72-3E1A5A9533A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4869B0D-E7FE-4411-81E6-0EA2BCA98307}"/>
              </a:ext>
            </a:extLst>
          </p:cNvPr>
          <p:cNvSpPr>
            <a:spLocks noGrp="1"/>
          </p:cNvSpPr>
          <p:nvPr>
            <p:ph type="sldNum" sz="quarter" idx="12"/>
          </p:nvPr>
        </p:nvSpPr>
        <p:spPr/>
        <p:txBody>
          <a:bodyPr/>
          <a:lstStyle>
            <a:lvl1pPr>
              <a:defRPr/>
            </a:lvl1pPr>
          </a:lstStyle>
          <a:p>
            <a:pPr>
              <a:defRPr/>
            </a:pPr>
            <a:fld id="{6D62AA09-B39F-440B-8836-B99032047B5A}" type="slidenum">
              <a:rPr lang="en-US" altLang="en-US"/>
              <a:pPr>
                <a:defRPr/>
              </a:pPr>
              <a:t>‹#›</a:t>
            </a:fld>
            <a:endParaRPr lang="en-US" altLang="en-US"/>
          </a:p>
        </p:txBody>
      </p:sp>
    </p:spTree>
    <p:extLst>
      <p:ext uri="{BB962C8B-B14F-4D97-AF65-F5344CB8AC3E}">
        <p14:creationId xmlns:p14="http://schemas.microsoft.com/office/powerpoint/2010/main" val="228682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DFC3FA40-49DB-4BC9-A1D9-E666D1F50881}"/>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7E3749D-0113-4CD5-A8DF-5FBA0C748AA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27986562-CB3F-47EC-BC5D-37F387F41F3A}"/>
              </a:ext>
            </a:extLst>
          </p:cNvPr>
          <p:cNvSpPr>
            <a:spLocks noGrp="1"/>
          </p:cNvSpPr>
          <p:nvPr>
            <p:ph type="sldNum" sz="quarter" idx="12"/>
          </p:nvPr>
        </p:nvSpPr>
        <p:spPr/>
        <p:txBody>
          <a:bodyPr/>
          <a:lstStyle>
            <a:lvl1pPr>
              <a:defRPr/>
            </a:lvl1pPr>
          </a:lstStyle>
          <a:p>
            <a:pPr>
              <a:defRPr/>
            </a:pPr>
            <a:fld id="{6C4F46D0-7B5E-4B14-B20E-378D117892B6}" type="slidenum">
              <a:rPr lang="en-US" altLang="en-US"/>
              <a:pPr>
                <a:defRPr/>
              </a:pPr>
              <a:t>‹#›</a:t>
            </a:fld>
            <a:endParaRPr lang="en-US" altLang="en-US"/>
          </a:p>
        </p:txBody>
      </p:sp>
    </p:spTree>
    <p:extLst>
      <p:ext uri="{BB962C8B-B14F-4D97-AF65-F5344CB8AC3E}">
        <p14:creationId xmlns:p14="http://schemas.microsoft.com/office/powerpoint/2010/main" val="1033392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FA705F0D-9133-4A04-B4D5-33DB72DBC08C}"/>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CD5A3A05-74AD-418C-AEFD-BFC6B90A5A0B}"/>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05AAA0BE-8B9F-49EB-826B-296BE13E1DB7}"/>
              </a:ext>
            </a:extLst>
          </p:cNvPr>
          <p:cNvSpPr>
            <a:spLocks noGrp="1"/>
          </p:cNvSpPr>
          <p:nvPr>
            <p:ph type="sldNum" sz="quarter" idx="12"/>
          </p:nvPr>
        </p:nvSpPr>
        <p:spPr/>
        <p:txBody>
          <a:bodyPr/>
          <a:lstStyle>
            <a:lvl1pPr>
              <a:defRPr/>
            </a:lvl1pPr>
          </a:lstStyle>
          <a:p>
            <a:pPr>
              <a:defRPr/>
            </a:pPr>
            <a:fld id="{B70CE3DA-CC7B-4295-93C4-16AA744E9936}" type="slidenum">
              <a:rPr lang="en-US" altLang="en-US"/>
              <a:pPr>
                <a:defRPr/>
              </a:pPr>
              <a:t>‹#›</a:t>
            </a:fld>
            <a:endParaRPr lang="en-US" altLang="en-US"/>
          </a:p>
        </p:txBody>
      </p:sp>
    </p:spTree>
    <p:extLst>
      <p:ext uri="{BB962C8B-B14F-4D97-AF65-F5344CB8AC3E}">
        <p14:creationId xmlns:p14="http://schemas.microsoft.com/office/powerpoint/2010/main" val="70622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0"/>
            <a:ext cx="10668000" cy="1143000"/>
          </a:xfrm>
        </p:spPr>
        <p:txBody>
          <a:bodyPr/>
          <a:lstStyle/>
          <a:p>
            <a:r>
              <a:rPr lang="en-US"/>
              <a:t>Click to edit Master title style</a:t>
            </a:r>
          </a:p>
        </p:txBody>
      </p:sp>
      <p:sp>
        <p:nvSpPr>
          <p:cNvPr id="3" name="Text Placeholder 2"/>
          <p:cNvSpPr>
            <a:spLocks noGrp="1"/>
          </p:cNvSpPr>
          <p:nvPr>
            <p:ph type="body" sz="half" idx="1"/>
          </p:nvPr>
        </p:nvSpPr>
        <p:spPr>
          <a:xfrm>
            <a:off x="1219200" y="2362200"/>
            <a:ext cx="52324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654800" y="2362200"/>
            <a:ext cx="5232400" cy="3733800"/>
          </a:xfrm>
        </p:spPr>
        <p:txBody>
          <a:bodyPr rtlCol="0">
            <a:normAutofit/>
          </a:bodyPr>
          <a:lstStyle/>
          <a:p>
            <a:pPr lvl="0"/>
            <a:endParaRPr lang="en-US" noProof="0"/>
          </a:p>
        </p:txBody>
      </p:sp>
      <p:sp>
        <p:nvSpPr>
          <p:cNvPr id="5" name="Rectangle 8">
            <a:extLst>
              <a:ext uri="{FF2B5EF4-FFF2-40B4-BE49-F238E27FC236}">
                <a16:creationId xmlns:a16="http://schemas.microsoft.com/office/drawing/2014/main" id="{EBE60336-EB5D-42EB-AB81-3B5523A51E14}"/>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E44A375F-8B19-4C52-B942-0AE79A75445C}"/>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AA63A8E0-6CDF-4522-8F39-AC6F6FB46A2A}"/>
              </a:ext>
            </a:extLst>
          </p:cNvPr>
          <p:cNvSpPr>
            <a:spLocks noGrp="1" noChangeArrowheads="1"/>
          </p:cNvSpPr>
          <p:nvPr>
            <p:ph type="sldNum" sz="quarter" idx="12"/>
          </p:nvPr>
        </p:nvSpPr>
        <p:spPr/>
        <p:txBody>
          <a:bodyPr/>
          <a:lstStyle>
            <a:lvl1pPr>
              <a:defRPr/>
            </a:lvl1pPr>
          </a:lstStyle>
          <a:p>
            <a:pPr>
              <a:defRPr/>
            </a:pPr>
            <a:fld id="{A282941E-EDE6-4FEB-92C5-4A3DDF69A992}" type="slidenum">
              <a:rPr lang="en-US" altLang="en-US"/>
              <a:pPr>
                <a:defRPr/>
              </a:pPr>
              <a:t>‹#›</a:t>
            </a:fld>
            <a:endParaRPr lang="en-US" altLang="en-US"/>
          </a:p>
        </p:txBody>
      </p:sp>
    </p:spTree>
    <p:extLst>
      <p:ext uri="{BB962C8B-B14F-4D97-AF65-F5344CB8AC3E}">
        <p14:creationId xmlns:p14="http://schemas.microsoft.com/office/powerpoint/2010/main" val="22554775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clipArtAndTx">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711200" y="473075"/>
            <a:ext cx="10871200" cy="1143000"/>
          </a:xfrm>
        </p:spPr>
        <p:txBody>
          <a:bodyPr/>
          <a:lstStyle/>
          <a:p>
            <a:r>
              <a:rPr lang="en-US"/>
              <a:t>Click to edit Master title style</a:t>
            </a:r>
          </a:p>
        </p:txBody>
      </p:sp>
      <p:sp>
        <p:nvSpPr>
          <p:cNvPr id="3" name="ClipArt Placeholder 2"/>
          <p:cNvSpPr>
            <a:spLocks noGrp="1"/>
          </p:cNvSpPr>
          <p:nvPr>
            <p:ph type="clipArt" sz="half" idx="1"/>
          </p:nvPr>
        </p:nvSpPr>
        <p:spPr>
          <a:xfrm>
            <a:off x="711200" y="1828800"/>
            <a:ext cx="5334000" cy="4038600"/>
          </a:xfrm>
        </p:spPr>
        <p:txBody>
          <a:bodyPr rtlCol="0">
            <a:normAutofit/>
          </a:bodyPr>
          <a:lstStyle/>
          <a:p>
            <a:pPr lvl="0"/>
            <a:endParaRPr lang="en-US" noProof="0"/>
          </a:p>
        </p:txBody>
      </p:sp>
      <p:sp>
        <p:nvSpPr>
          <p:cNvPr id="4" name="Text Placeholder 3"/>
          <p:cNvSpPr>
            <a:spLocks noGrp="1"/>
          </p:cNvSpPr>
          <p:nvPr>
            <p:ph type="body" sz="half" idx="2"/>
          </p:nvPr>
        </p:nvSpPr>
        <p:spPr>
          <a:xfrm>
            <a:off x="6248400" y="1828800"/>
            <a:ext cx="53340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C8DD2A45-F75C-4950-88A7-2C3CCE7B0901}"/>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5399083C-926B-42F9-A57B-91AEAD839CE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3F3F8AED-127A-43E4-8C54-EF58CF1E3A95}"/>
              </a:ext>
            </a:extLst>
          </p:cNvPr>
          <p:cNvSpPr>
            <a:spLocks noGrp="1" noChangeArrowheads="1"/>
          </p:cNvSpPr>
          <p:nvPr>
            <p:ph type="sldNum" sz="quarter" idx="12"/>
          </p:nvPr>
        </p:nvSpPr>
        <p:spPr/>
        <p:txBody>
          <a:bodyPr/>
          <a:lstStyle>
            <a:lvl1pPr>
              <a:defRPr/>
            </a:lvl1pPr>
          </a:lstStyle>
          <a:p>
            <a:pPr>
              <a:defRPr/>
            </a:pPr>
            <a:fld id="{6C94ACD2-1112-432E-B9C7-609090AA0DCF}" type="slidenum">
              <a:rPr lang="en-US" altLang="en-US"/>
              <a:pPr>
                <a:defRPr/>
              </a:pPr>
              <a:t>‹#›</a:t>
            </a:fld>
            <a:endParaRPr lang="en-US" altLang="en-US"/>
          </a:p>
        </p:txBody>
      </p:sp>
    </p:spTree>
    <p:extLst>
      <p:ext uri="{BB962C8B-B14F-4D97-AF65-F5344CB8AC3E}">
        <p14:creationId xmlns:p14="http://schemas.microsoft.com/office/powerpoint/2010/main" val="8844200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19200" y="762000"/>
            <a:ext cx="10668000" cy="1143000"/>
          </a:xfrm>
        </p:spPr>
        <p:txBody>
          <a:bodyPr/>
          <a:lstStyle/>
          <a:p>
            <a:r>
              <a:rPr lang="en-US"/>
              <a:t>Click to edit Master title style</a:t>
            </a:r>
          </a:p>
        </p:txBody>
      </p:sp>
      <p:sp>
        <p:nvSpPr>
          <p:cNvPr id="3" name="Chart Placeholder 2"/>
          <p:cNvSpPr>
            <a:spLocks noGrp="1"/>
          </p:cNvSpPr>
          <p:nvPr>
            <p:ph type="chart" sz="half" idx="1"/>
          </p:nvPr>
        </p:nvSpPr>
        <p:spPr>
          <a:xfrm>
            <a:off x="1219200" y="2362200"/>
            <a:ext cx="5232400" cy="3733800"/>
          </a:xfrm>
        </p:spPr>
        <p:txBody>
          <a:bodyPr rtlCol="0">
            <a:normAutofit/>
          </a:bodyPr>
          <a:lstStyle/>
          <a:p>
            <a:pPr lvl="0"/>
            <a:endParaRPr lang="en-US" noProof="0"/>
          </a:p>
        </p:txBody>
      </p:sp>
      <p:sp>
        <p:nvSpPr>
          <p:cNvPr id="4" name="Text Placeholder 3"/>
          <p:cNvSpPr>
            <a:spLocks noGrp="1"/>
          </p:cNvSpPr>
          <p:nvPr>
            <p:ph type="body" sz="half" idx="2"/>
          </p:nvPr>
        </p:nvSpPr>
        <p:spPr>
          <a:xfrm>
            <a:off x="6654800" y="2362200"/>
            <a:ext cx="5232400" cy="3733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a:extLst>
              <a:ext uri="{FF2B5EF4-FFF2-40B4-BE49-F238E27FC236}">
                <a16:creationId xmlns:a16="http://schemas.microsoft.com/office/drawing/2014/main" id="{F617F0BC-C244-49EB-AD25-FB22CDF1187F}"/>
              </a:ext>
            </a:extLst>
          </p:cNvPr>
          <p:cNvSpPr>
            <a:spLocks noGrp="1" noChangeArrowheads="1"/>
          </p:cNvSpPr>
          <p:nvPr>
            <p:ph type="dt" sz="half" idx="10"/>
          </p:nvPr>
        </p:nvSpPr>
        <p:spPr/>
        <p:txBody>
          <a:bodyPr/>
          <a:lstStyle>
            <a:lvl1pPr>
              <a:defRPr/>
            </a:lvl1pPr>
          </a:lstStyle>
          <a:p>
            <a:pPr>
              <a:defRPr/>
            </a:pPr>
            <a:endParaRPr lang="en-US"/>
          </a:p>
        </p:txBody>
      </p:sp>
      <p:sp>
        <p:nvSpPr>
          <p:cNvPr id="6" name="Rectangle 9">
            <a:extLst>
              <a:ext uri="{FF2B5EF4-FFF2-40B4-BE49-F238E27FC236}">
                <a16:creationId xmlns:a16="http://schemas.microsoft.com/office/drawing/2014/main" id="{88D8F15A-DA45-46C3-9B46-399ED4D51321}"/>
              </a:ext>
            </a:extLst>
          </p:cNvPr>
          <p:cNvSpPr>
            <a:spLocks noGrp="1" noChangeArrowheads="1"/>
          </p:cNvSpPr>
          <p:nvPr>
            <p:ph type="ftr" sz="quarter" idx="11"/>
          </p:nvPr>
        </p:nvSpPr>
        <p:spPr/>
        <p:txBody>
          <a:bodyPr/>
          <a:lstStyle>
            <a:lvl1pPr>
              <a:defRPr/>
            </a:lvl1pPr>
          </a:lstStyle>
          <a:p>
            <a:pPr>
              <a:defRPr/>
            </a:pPr>
            <a:endParaRPr lang="en-US"/>
          </a:p>
        </p:txBody>
      </p:sp>
      <p:sp>
        <p:nvSpPr>
          <p:cNvPr id="7" name="Rectangle 10">
            <a:extLst>
              <a:ext uri="{FF2B5EF4-FFF2-40B4-BE49-F238E27FC236}">
                <a16:creationId xmlns:a16="http://schemas.microsoft.com/office/drawing/2014/main" id="{CA8B6976-0C46-4B4D-882B-6863AF02D6FA}"/>
              </a:ext>
            </a:extLst>
          </p:cNvPr>
          <p:cNvSpPr>
            <a:spLocks noGrp="1" noChangeArrowheads="1"/>
          </p:cNvSpPr>
          <p:nvPr>
            <p:ph type="sldNum" sz="quarter" idx="12"/>
          </p:nvPr>
        </p:nvSpPr>
        <p:spPr/>
        <p:txBody>
          <a:bodyPr/>
          <a:lstStyle>
            <a:lvl1pPr>
              <a:defRPr/>
            </a:lvl1pPr>
          </a:lstStyle>
          <a:p>
            <a:pPr>
              <a:defRPr/>
            </a:pPr>
            <a:fld id="{407FC4ED-9253-47DC-AC35-B092B8EFE2B0}" type="slidenum">
              <a:rPr lang="en-US" altLang="en-US"/>
              <a:pPr>
                <a:defRPr/>
              </a:pPr>
              <a:t>‹#›</a:t>
            </a:fld>
            <a:endParaRPr lang="en-US" altLang="en-US"/>
          </a:p>
        </p:txBody>
      </p:sp>
    </p:spTree>
    <p:extLst>
      <p:ext uri="{BB962C8B-B14F-4D97-AF65-F5344CB8AC3E}">
        <p14:creationId xmlns:p14="http://schemas.microsoft.com/office/powerpoint/2010/main" val="3813833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cSld name="1_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077160" y="2122312"/>
            <a:ext cx="3919361" cy="820208"/>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6547559" y="2122311"/>
            <a:ext cx="3925824" cy="822960"/>
          </a:xfrm>
        </p:spPr>
        <p:txBody>
          <a:bodyPr anchor="b">
            <a:norm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A6AF31CC-31F5-451B-8F45-18A998572671}" type="datetimeFigureOut">
              <a:rPr lang="en-US" smtClean="0">
                <a:solidFill>
                  <a:prstClr val="black"/>
                </a:solidFill>
              </a:rPr>
              <a:pPr/>
              <a:t>7/7/2025</a:t>
            </a:fld>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solidFill>
            </a:endParaRPr>
          </a:p>
        </p:txBody>
      </p:sp>
      <p:sp>
        <p:nvSpPr>
          <p:cNvPr id="9" name="Slide Number Placeholder 8"/>
          <p:cNvSpPr>
            <a:spLocks noGrp="1"/>
          </p:cNvSpPr>
          <p:nvPr>
            <p:ph type="sldNum" sz="quarter" idx="12"/>
          </p:nvPr>
        </p:nvSpPr>
        <p:spPr/>
        <p:txBody>
          <a:bodyPr/>
          <a:lstStyle/>
          <a:p>
            <a:fld id="{C03A5060-CCFA-424C-AD54-2D214482169B}" type="slidenum">
              <a:rPr lang="en-US" smtClean="0">
                <a:solidFill>
                  <a:prstClr val="black"/>
                </a:solidFill>
              </a:rPr>
              <a:pPr/>
              <a:t>‹#›</a:t>
            </a:fld>
            <a:endParaRPr lang="en-US">
              <a:solidFill>
                <a:prstClr val="black"/>
              </a:solidFill>
            </a:endParaRPr>
          </a:p>
        </p:txBody>
      </p:sp>
      <p:sp>
        <p:nvSpPr>
          <p:cNvPr id="11" name="Content Placeholder 10"/>
          <p:cNvSpPr>
            <a:spLocks noGrp="1"/>
          </p:cNvSpPr>
          <p:nvPr>
            <p:ph sz="quarter" idx="13"/>
          </p:nvPr>
        </p:nvSpPr>
        <p:spPr>
          <a:xfrm>
            <a:off x="1731264" y="2944368"/>
            <a:ext cx="4303776"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6193535" y="2944813"/>
            <a:ext cx="4303776" cy="2779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56998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D62AA09-B39F-440B-8836-B99032047B5A}" type="slidenum">
              <a:rPr lang="en-US" altLang="en-US" smtClean="0"/>
              <a:pPr>
                <a:defRPr/>
              </a:pPr>
              <a:t>‹#›</a:t>
            </a:fld>
            <a:endParaRPr lang="en-US" altLang="en-US"/>
          </a:p>
        </p:txBody>
      </p:sp>
    </p:spTree>
    <p:extLst>
      <p:ext uri="{BB962C8B-B14F-4D97-AF65-F5344CB8AC3E}">
        <p14:creationId xmlns:p14="http://schemas.microsoft.com/office/powerpoint/2010/main" val="3383678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30A6A3D-3018-43BE-9FCD-2D668F325680}" type="slidenum">
              <a:rPr lang="en-US" altLang="en-US" smtClean="0"/>
              <a:pPr>
                <a:defRPr/>
              </a:pPr>
              <a:t>‹#›</a:t>
            </a:fld>
            <a:endParaRPr lang="en-US" altLang="en-US"/>
          </a:p>
        </p:txBody>
      </p:sp>
    </p:spTree>
    <p:extLst>
      <p:ext uri="{BB962C8B-B14F-4D97-AF65-F5344CB8AC3E}">
        <p14:creationId xmlns:p14="http://schemas.microsoft.com/office/powerpoint/2010/main" val="42817373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FAA4FD8-C561-4E4D-BE9A-3187308BC20C}" type="slidenum">
              <a:rPr lang="en-US" altLang="en-US" smtClean="0"/>
              <a:pPr>
                <a:defRPr/>
              </a:pPr>
              <a:t>‹#›</a:t>
            </a:fld>
            <a:endParaRPr lang="en-US" altLang="en-US"/>
          </a:p>
        </p:txBody>
      </p:sp>
    </p:spTree>
    <p:extLst>
      <p:ext uri="{BB962C8B-B14F-4D97-AF65-F5344CB8AC3E}">
        <p14:creationId xmlns:p14="http://schemas.microsoft.com/office/powerpoint/2010/main" val="421357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AA7A3188-FF52-4231-BBF4-32E722B0D7E9}" type="slidenum">
              <a:rPr lang="en-US" altLang="en-US" smtClean="0"/>
              <a:pPr>
                <a:defRPr/>
              </a:pPr>
              <a:t>‹#›</a:t>
            </a:fld>
            <a:endParaRPr lang="en-US" altLang="en-US"/>
          </a:p>
        </p:txBody>
      </p:sp>
    </p:spTree>
    <p:extLst>
      <p:ext uri="{BB962C8B-B14F-4D97-AF65-F5344CB8AC3E}">
        <p14:creationId xmlns:p14="http://schemas.microsoft.com/office/powerpoint/2010/main" val="41188469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380F03A-8AA3-499A-9A5A-0A4EE8F55616}"/>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EDA7A16-E01C-416C-BD39-422EBE20843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1A07D8D-6FE7-489A-984A-21E0DE7B55ED}"/>
              </a:ext>
            </a:extLst>
          </p:cNvPr>
          <p:cNvSpPr>
            <a:spLocks noGrp="1"/>
          </p:cNvSpPr>
          <p:nvPr>
            <p:ph type="sldNum" sz="quarter" idx="12"/>
          </p:nvPr>
        </p:nvSpPr>
        <p:spPr/>
        <p:txBody>
          <a:bodyPr/>
          <a:lstStyle>
            <a:lvl1pPr>
              <a:defRPr/>
            </a:lvl1pPr>
          </a:lstStyle>
          <a:p>
            <a:pPr>
              <a:defRPr/>
            </a:pPr>
            <a:fld id="{430A6A3D-3018-43BE-9FCD-2D668F325680}" type="slidenum">
              <a:rPr lang="en-US" altLang="en-US"/>
              <a:pPr>
                <a:defRPr/>
              </a:pPr>
              <a:t>‹#›</a:t>
            </a:fld>
            <a:endParaRPr lang="en-US" altLang="en-US"/>
          </a:p>
        </p:txBody>
      </p:sp>
    </p:spTree>
    <p:extLst>
      <p:ext uri="{BB962C8B-B14F-4D97-AF65-F5344CB8AC3E}">
        <p14:creationId xmlns:p14="http://schemas.microsoft.com/office/powerpoint/2010/main" val="1263704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AA7A3188-FF52-4231-BBF4-32E722B0D7E9}" type="slidenum">
              <a:rPr lang="en-US" altLang="en-US" smtClean="0"/>
              <a:pPr>
                <a:defRPr/>
              </a:pPr>
              <a:t>‹#›</a:t>
            </a:fld>
            <a:endParaRPr lang="en-US" altLang="en-US"/>
          </a:p>
        </p:txBody>
      </p:sp>
    </p:spTree>
    <p:extLst>
      <p:ext uri="{BB962C8B-B14F-4D97-AF65-F5344CB8AC3E}">
        <p14:creationId xmlns:p14="http://schemas.microsoft.com/office/powerpoint/2010/main" val="30785137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F9FB3F3A-75C6-4389-B0A3-6FF4AA07F1F5}" type="slidenum">
              <a:rPr lang="en-US" altLang="en-US" smtClean="0"/>
              <a:pPr>
                <a:defRPr/>
              </a:pPr>
              <a:t>‹#›</a:t>
            </a:fld>
            <a:endParaRPr lang="en-US" altLang="en-US"/>
          </a:p>
        </p:txBody>
      </p:sp>
    </p:spTree>
    <p:extLst>
      <p:ext uri="{BB962C8B-B14F-4D97-AF65-F5344CB8AC3E}">
        <p14:creationId xmlns:p14="http://schemas.microsoft.com/office/powerpoint/2010/main" val="2500195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F7787583-B2B2-4A87-A3D1-ECCF7972CD03}" type="slidenum">
              <a:rPr lang="en-US" altLang="en-US" smtClean="0"/>
              <a:pPr>
                <a:defRPr/>
              </a:pPr>
              <a:t>‹#›</a:t>
            </a:fld>
            <a:endParaRPr lang="en-US" altLang="en-US"/>
          </a:p>
        </p:txBody>
      </p:sp>
    </p:spTree>
    <p:extLst>
      <p:ext uri="{BB962C8B-B14F-4D97-AF65-F5344CB8AC3E}">
        <p14:creationId xmlns:p14="http://schemas.microsoft.com/office/powerpoint/2010/main" val="25462760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EE39E35-088D-4158-9895-03435830BE35}" type="slidenum">
              <a:rPr lang="en-US" altLang="en-US" smtClean="0"/>
              <a:pPr>
                <a:defRPr/>
              </a:pPr>
              <a:t>‹#›</a:t>
            </a:fld>
            <a:endParaRPr lang="en-US" altLang="en-US"/>
          </a:p>
        </p:txBody>
      </p:sp>
    </p:spTree>
    <p:extLst>
      <p:ext uri="{BB962C8B-B14F-4D97-AF65-F5344CB8AC3E}">
        <p14:creationId xmlns:p14="http://schemas.microsoft.com/office/powerpoint/2010/main" val="39140949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88AC3A6-9FE9-4DE9-9E28-E6DF49373489}" type="slidenum">
              <a:rPr lang="en-US" altLang="en-US" smtClean="0"/>
              <a:pPr>
                <a:defRPr/>
              </a:pPr>
              <a:t>‹#›</a:t>
            </a:fld>
            <a:endParaRPr lang="en-US" altLang="en-US"/>
          </a:p>
        </p:txBody>
      </p:sp>
    </p:spTree>
    <p:extLst>
      <p:ext uri="{BB962C8B-B14F-4D97-AF65-F5344CB8AC3E}">
        <p14:creationId xmlns:p14="http://schemas.microsoft.com/office/powerpoint/2010/main" val="28696666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C4F46D0-7B5E-4B14-B20E-378D117892B6}" type="slidenum">
              <a:rPr lang="en-US" altLang="en-US" smtClean="0"/>
              <a:pPr>
                <a:defRPr/>
              </a:pPr>
              <a:t>‹#›</a:t>
            </a:fld>
            <a:endParaRPr lang="en-US" altLang="en-US"/>
          </a:p>
        </p:txBody>
      </p:sp>
    </p:spTree>
    <p:extLst>
      <p:ext uri="{BB962C8B-B14F-4D97-AF65-F5344CB8AC3E}">
        <p14:creationId xmlns:p14="http://schemas.microsoft.com/office/powerpoint/2010/main" val="188544800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70CE3DA-CC7B-4295-93C4-16AA744E9936}" type="slidenum">
              <a:rPr lang="en-US" altLang="en-US" smtClean="0"/>
              <a:pPr>
                <a:defRPr/>
              </a:pPr>
              <a:t>‹#›</a:t>
            </a:fld>
            <a:endParaRPr lang="en-US" altLang="en-US"/>
          </a:p>
        </p:txBody>
      </p:sp>
    </p:spTree>
    <p:extLst>
      <p:ext uri="{BB962C8B-B14F-4D97-AF65-F5344CB8AC3E}">
        <p14:creationId xmlns:p14="http://schemas.microsoft.com/office/powerpoint/2010/main" val="487519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7"/>
        <p:cNvGrpSpPr/>
        <p:nvPr/>
      </p:nvGrpSpPr>
      <p:grpSpPr>
        <a:xfrm>
          <a:off x="0" y="0"/>
          <a:ext cx="0" cy="0"/>
          <a:chOff x="0" y="0"/>
          <a:chExt cx="0" cy="0"/>
        </a:xfrm>
      </p:grpSpPr>
      <p:sp>
        <p:nvSpPr>
          <p:cNvPr id="26" name="Shape 26"/>
          <p:cNvSpPr txBox="1">
            <a:spLocks noGrp="1"/>
          </p:cNvSpPr>
          <p:nvPr>
            <p:ph type="title"/>
          </p:nvPr>
        </p:nvSpPr>
        <p:spPr>
          <a:xfrm>
            <a:off x="609600" y="274637"/>
            <a:ext cx="10972800" cy="1143200"/>
          </a:xfrm>
          <a:prstGeom prst="rect">
            <a:avLst/>
          </a:prstGeom>
        </p:spPr>
        <p:txBody>
          <a:bodyPr lIns="91425" tIns="91425" rIns="91425" bIns="91425" anchor="b"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27" name="Shape 27"/>
          <p:cNvSpPr txBox="1">
            <a:spLocks noGrp="1"/>
          </p:cNvSpPr>
          <p:nvPr>
            <p:ph type="body" idx="1"/>
          </p:nvPr>
        </p:nvSpPr>
        <p:spPr>
          <a:xfrm>
            <a:off x="609600" y="1600201"/>
            <a:ext cx="10972800" cy="49675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Tree>
    <p:extLst>
      <p:ext uri="{BB962C8B-B14F-4D97-AF65-F5344CB8AC3E}">
        <p14:creationId xmlns:p14="http://schemas.microsoft.com/office/powerpoint/2010/main" val="34768238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D62AA09-B39F-440B-8836-B99032047B5A}" type="slidenum">
              <a:rPr lang="en-US" altLang="en-US" smtClean="0"/>
              <a:pPr>
                <a:defRPr/>
              </a:pPr>
              <a:t>‹#›</a:t>
            </a:fld>
            <a:endParaRPr lang="en-US" altLang="en-US"/>
          </a:p>
        </p:txBody>
      </p:sp>
    </p:spTree>
    <p:extLst>
      <p:ext uri="{BB962C8B-B14F-4D97-AF65-F5344CB8AC3E}">
        <p14:creationId xmlns:p14="http://schemas.microsoft.com/office/powerpoint/2010/main" val="23909462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430A6A3D-3018-43BE-9FCD-2D668F325680}" type="slidenum">
              <a:rPr lang="en-US" altLang="en-US" smtClean="0"/>
              <a:pPr>
                <a:defRPr/>
              </a:pPr>
              <a:t>‹#›</a:t>
            </a:fld>
            <a:endParaRPr lang="en-US" altLang="en-US"/>
          </a:p>
        </p:txBody>
      </p:sp>
    </p:spTree>
    <p:extLst>
      <p:ext uri="{BB962C8B-B14F-4D97-AF65-F5344CB8AC3E}">
        <p14:creationId xmlns:p14="http://schemas.microsoft.com/office/powerpoint/2010/main" val="6580073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283D3FD-8548-46E9-AFD7-EC3EC9E72EC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9538C53B-DA04-4387-866D-A37979723C44}"/>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A54D2436-D91C-474A-93BC-AD9BFC60F9F7}"/>
              </a:ext>
            </a:extLst>
          </p:cNvPr>
          <p:cNvSpPr>
            <a:spLocks noGrp="1"/>
          </p:cNvSpPr>
          <p:nvPr>
            <p:ph type="sldNum" sz="quarter" idx="12"/>
          </p:nvPr>
        </p:nvSpPr>
        <p:spPr/>
        <p:txBody>
          <a:bodyPr/>
          <a:lstStyle>
            <a:lvl1pPr>
              <a:defRPr/>
            </a:lvl1pPr>
          </a:lstStyle>
          <a:p>
            <a:pPr>
              <a:defRPr/>
            </a:pPr>
            <a:fld id="{BFAA4FD8-C561-4E4D-BE9A-3187308BC20C}" type="slidenum">
              <a:rPr lang="en-US" altLang="en-US"/>
              <a:pPr>
                <a:defRPr/>
              </a:pPr>
              <a:t>‹#›</a:t>
            </a:fld>
            <a:endParaRPr lang="en-US" altLang="en-US"/>
          </a:p>
        </p:txBody>
      </p:sp>
    </p:spTree>
    <p:extLst>
      <p:ext uri="{BB962C8B-B14F-4D97-AF65-F5344CB8AC3E}">
        <p14:creationId xmlns:p14="http://schemas.microsoft.com/office/powerpoint/2010/main" val="1116764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FAA4FD8-C561-4E4D-BE9A-3187308BC20C}" type="slidenum">
              <a:rPr lang="en-US" altLang="en-US" smtClean="0"/>
              <a:pPr>
                <a:defRPr/>
              </a:pPr>
              <a:t>‹#›</a:t>
            </a:fld>
            <a:endParaRPr lang="en-US" altLang="en-US"/>
          </a:p>
        </p:txBody>
      </p:sp>
    </p:spTree>
    <p:extLst>
      <p:ext uri="{BB962C8B-B14F-4D97-AF65-F5344CB8AC3E}">
        <p14:creationId xmlns:p14="http://schemas.microsoft.com/office/powerpoint/2010/main" val="33276768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0634E22-34D9-48AE-B0CF-CEA0877B04BC}" type="slidenum">
              <a:rPr lang="en-US" altLang="en-US" smtClean="0"/>
              <a:pPr>
                <a:defRPr/>
              </a:pPr>
              <a:t>‹#›</a:t>
            </a:fld>
            <a:endParaRPr lang="en-US" altLang="en-US"/>
          </a:p>
        </p:txBody>
      </p:sp>
    </p:spTree>
    <p:extLst>
      <p:ext uri="{BB962C8B-B14F-4D97-AF65-F5344CB8AC3E}">
        <p14:creationId xmlns:p14="http://schemas.microsoft.com/office/powerpoint/2010/main" val="251744607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n-US" altLang="en-US"/>
          </a:p>
        </p:txBody>
      </p:sp>
      <p:sp>
        <p:nvSpPr>
          <p:cNvPr id="8" name="Footer Placeholder 7"/>
          <p:cNvSpPr>
            <a:spLocks noGrp="1"/>
          </p:cNvSpPr>
          <p:nvPr>
            <p:ph type="ftr" sz="quarter" idx="11"/>
          </p:nvPr>
        </p:nvSpPr>
        <p:spPr/>
        <p:txBody>
          <a:bodyPr/>
          <a:lstStyle/>
          <a:p>
            <a:pPr>
              <a:defRPr/>
            </a:pPr>
            <a:endParaRPr lang="en-US" altLang="en-US"/>
          </a:p>
        </p:txBody>
      </p:sp>
      <p:sp>
        <p:nvSpPr>
          <p:cNvPr id="9" name="Slide Number Placeholder 8"/>
          <p:cNvSpPr>
            <a:spLocks noGrp="1"/>
          </p:cNvSpPr>
          <p:nvPr>
            <p:ph type="sldNum" sz="quarter" idx="12"/>
          </p:nvPr>
        </p:nvSpPr>
        <p:spPr/>
        <p:txBody>
          <a:bodyPr/>
          <a:lstStyle/>
          <a:p>
            <a:pPr>
              <a:defRPr/>
            </a:pPr>
            <a:fld id="{A4B88A02-0782-433E-8FD9-945B06F81949}" type="slidenum">
              <a:rPr lang="en-US" altLang="en-US" smtClean="0"/>
              <a:pPr>
                <a:defRPr/>
              </a:pPr>
              <a:t>‹#›</a:t>
            </a:fld>
            <a:endParaRPr lang="en-US" altLang="en-US"/>
          </a:p>
        </p:txBody>
      </p:sp>
    </p:spTree>
    <p:extLst>
      <p:ext uri="{BB962C8B-B14F-4D97-AF65-F5344CB8AC3E}">
        <p14:creationId xmlns:p14="http://schemas.microsoft.com/office/powerpoint/2010/main" val="40706737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n-US" altLang="en-US"/>
          </a:p>
        </p:txBody>
      </p:sp>
      <p:sp>
        <p:nvSpPr>
          <p:cNvPr id="4" name="Footer Placeholder 3"/>
          <p:cNvSpPr>
            <a:spLocks noGrp="1"/>
          </p:cNvSpPr>
          <p:nvPr>
            <p:ph type="ftr" sz="quarter" idx="11"/>
          </p:nvPr>
        </p:nvSpPr>
        <p:spPr/>
        <p:txBody>
          <a:bodyPr/>
          <a:lstStyle/>
          <a:p>
            <a:pPr>
              <a:defRPr/>
            </a:pPr>
            <a:endParaRPr lang="en-US" altLang="en-US"/>
          </a:p>
        </p:txBody>
      </p:sp>
      <p:sp>
        <p:nvSpPr>
          <p:cNvPr id="5" name="Slide Number Placeholder 4"/>
          <p:cNvSpPr>
            <a:spLocks noGrp="1"/>
          </p:cNvSpPr>
          <p:nvPr>
            <p:ph type="sldNum" sz="quarter" idx="12"/>
          </p:nvPr>
        </p:nvSpPr>
        <p:spPr/>
        <p:txBody>
          <a:bodyPr/>
          <a:lstStyle/>
          <a:p>
            <a:pPr>
              <a:defRPr/>
            </a:pPr>
            <a:fld id="{F9FB3F3A-75C6-4389-B0A3-6FF4AA07F1F5}" type="slidenum">
              <a:rPr lang="en-US" altLang="en-US" smtClean="0"/>
              <a:pPr>
                <a:defRPr/>
              </a:pPr>
              <a:t>‹#›</a:t>
            </a:fld>
            <a:endParaRPr lang="en-US" altLang="en-US"/>
          </a:p>
        </p:txBody>
      </p:sp>
    </p:spTree>
    <p:extLst>
      <p:ext uri="{BB962C8B-B14F-4D97-AF65-F5344CB8AC3E}">
        <p14:creationId xmlns:p14="http://schemas.microsoft.com/office/powerpoint/2010/main" val="31473900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n-US" altLang="en-US"/>
          </a:p>
        </p:txBody>
      </p:sp>
      <p:sp>
        <p:nvSpPr>
          <p:cNvPr id="3" name="Footer Placeholder 2"/>
          <p:cNvSpPr>
            <a:spLocks noGrp="1"/>
          </p:cNvSpPr>
          <p:nvPr>
            <p:ph type="ftr" sz="quarter" idx="11"/>
          </p:nvPr>
        </p:nvSpPr>
        <p:spPr/>
        <p:txBody>
          <a:bodyPr/>
          <a:lstStyle/>
          <a:p>
            <a:pPr>
              <a:defRPr/>
            </a:pPr>
            <a:endParaRPr lang="en-US" altLang="en-US"/>
          </a:p>
        </p:txBody>
      </p:sp>
      <p:sp>
        <p:nvSpPr>
          <p:cNvPr id="4" name="Slide Number Placeholder 3"/>
          <p:cNvSpPr>
            <a:spLocks noGrp="1"/>
          </p:cNvSpPr>
          <p:nvPr>
            <p:ph type="sldNum" sz="quarter" idx="12"/>
          </p:nvPr>
        </p:nvSpPr>
        <p:spPr/>
        <p:txBody>
          <a:bodyPr/>
          <a:lstStyle/>
          <a:p>
            <a:pPr>
              <a:defRPr/>
            </a:pPr>
            <a:fld id="{F7787583-B2B2-4A87-A3D1-ECCF7972CD03}" type="slidenum">
              <a:rPr lang="en-US" altLang="en-US" smtClean="0"/>
              <a:pPr>
                <a:defRPr/>
              </a:pPr>
              <a:t>‹#›</a:t>
            </a:fld>
            <a:endParaRPr lang="en-US" altLang="en-US"/>
          </a:p>
        </p:txBody>
      </p:sp>
    </p:spTree>
    <p:extLst>
      <p:ext uri="{BB962C8B-B14F-4D97-AF65-F5344CB8AC3E}">
        <p14:creationId xmlns:p14="http://schemas.microsoft.com/office/powerpoint/2010/main" val="34015462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DEE39E35-088D-4158-9895-03435830BE35}" type="slidenum">
              <a:rPr lang="en-US" altLang="en-US" smtClean="0"/>
              <a:pPr>
                <a:defRPr/>
              </a:pPr>
              <a:t>‹#›</a:t>
            </a:fld>
            <a:endParaRPr lang="en-US" altLang="en-US"/>
          </a:p>
        </p:txBody>
      </p:sp>
    </p:spTree>
    <p:extLst>
      <p:ext uri="{BB962C8B-B14F-4D97-AF65-F5344CB8AC3E}">
        <p14:creationId xmlns:p14="http://schemas.microsoft.com/office/powerpoint/2010/main" val="19636474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n-US" altLang="en-US"/>
          </a:p>
        </p:txBody>
      </p:sp>
      <p:sp>
        <p:nvSpPr>
          <p:cNvPr id="6" name="Footer Placeholder 5"/>
          <p:cNvSpPr>
            <a:spLocks noGrp="1"/>
          </p:cNvSpPr>
          <p:nvPr>
            <p:ph type="ftr" sz="quarter" idx="11"/>
          </p:nvPr>
        </p:nvSpPr>
        <p:spPr/>
        <p:txBody>
          <a:bodyPr/>
          <a:lstStyle/>
          <a:p>
            <a:pPr>
              <a:defRPr/>
            </a:pPr>
            <a:endParaRPr lang="en-US" altLang="en-US"/>
          </a:p>
        </p:txBody>
      </p:sp>
      <p:sp>
        <p:nvSpPr>
          <p:cNvPr id="7" name="Slide Number Placeholder 6"/>
          <p:cNvSpPr>
            <a:spLocks noGrp="1"/>
          </p:cNvSpPr>
          <p:nvPr>
            <p:ph type="sldNum" sz="quarter" idx="12"/>
          </p:nvPr>
        </p:nvSpPr>
        <p:spPr/>
        <p:txBody>
          <a:bodyPr/>
          <a:lstStyle/>
          <a:p>
            <a:pPr>
              <a:defRPr/>
            </a:pPr>
            <a:fld id="{788AC3A6-9FE9-4DE9-9E28-E6DF49373489}" type="slidenum">
              <a:rPr lang="en-US" altLang="en-US" smtClean="0"/>
              <a:pPr>
                <a:defRPr/>
              </a:pPr>
              <a:t>‹#›</a:t>
            </a:fld>
            <a:endParaRPr lang="en-US" altLang="en-US"/>
          </a:p>
        </p:txBody>
      </p:sp>
    </p:spTree>
    <p:extLst>
      <p:ext uri="{BB962C8B-B14F-4D97-AF65-F5344CB8AC3E}">
        <p14:creationId xmlns:p14="http://schemas.microsoft.com/office/powerpoint/2010/main" val="3415128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6C4F46D0-7B5E-4B14-B20E-378D117892B6}" type="slidenum">
              <a:rPr lang="en-US" altLang="en-US" smtClean="0"/>
              <a:pPr>
                <a:defRPr/>
              </a:pPr>
              <a:t>‹#›</a:t>
            </a:fld>
            <a:endParaRPr lang="en-US" altLang="en-US"/>
          </a:p>
        </p:txBody>
      </p:sp>
    </p:spTree>
    <p:extLst>
      <p:ext uri="{BB962C8B-B14F-4D97-AF65-F5344CB8AC3E}">
        <p14:creationId xmlns:p14="http://schemas.microsoft.com/office/powerpoint/2010/main" val="39655861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n-US" altLang="en-US"/>
          </a:p>
        </p:txBody>
      </p:sp>
      <p:sp>
        <p:nvSpPr>
          <p:cNvPr id="5" name="Footer Placeholder 4"/>
          <p:cNvSpPr>
            <a:spLocks noGrp="1"/>
          </p:cNvSpPr>
          <p:nvPr>
            <p:ph type="ftr" sz="quarter" idx="11"/>
          </p:nvPr>
        </p:nvSpPr>
        <p:spPr/>
        <p:txBody>
          <a:bodyPr/>
          <a:lstStyle/>
          <a:p>
            <a:pPr>
              <a:defRPr/>
            </a:pPr>
            <a:endParaRPr lang="en-US" altLang="en-US"/>
          </a:p>
        </p:txBody>
      </p:sp>
      <p:sp>
        <p:nvSpPr>
          <p:cNvPr id="6" name="Slide Number Placeholder 5"/>
          <p:cNvSpPr>
            <a:spLocks noGrp="1"/>
          </p:cNvSpPr>
          <p:nvPr>
            <p:ph type="sldNum" sz="quarter" idx="12"/>
          </p:nvPr>
        </p:nvSpPr>
        <p:spPr/>
        <p:txBody>
          <a:bodyPr/>
          <a:lstStyle/>
          <a:p>
            <a:pPr>
              <a:defRPr/>
            </a:pPr>
            <a:fld id="{B70CE3DA-CC7B-4295-93C4-16AA744E9936}" type="slidenum">
              <a:rPr lang="en-US" altLang="en-US" smtClean="0"/>
              <a:pPr>
                <a:defRPr/>
              </a:pPr>
              <a:t>‹#›</a:t>
            </a:fld>
            <a:endParaRPr lang="en-US" altLang="en-US"/>
          </a:p>
        </p:txBody>
      </p:sp>
    </p:spTree>
    <p:extLst>
      <p:ext uri="{BB962C8B-B14F-4D97-AF65-F5344CB8AC3E}">
        <p14:creationId xmlns:p14="http://schemas.microsoft.com/office/powerpoint/2010/main" val="113728784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73FA07-E89D-FB0F-6214-D7CA956208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D0CF1C-DD23-2CE1-48C1-DC97FEC03AF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19B03F5-F28D-E972-C628-2513B0F3C115}"/>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B7F51E9B-B4D9-FFB3-C579-6B2D1B691049}"/>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69A881C7-71AB-E67D-CE44-E45ABB15BBDD}"/>
              </a:ext>
            </a:extLst>
          </p:cNvPr>
          <p:cNvSpPr>
            <a:spLocks noGrp="1"/>
          </p:cNvSpPr>
          <p:nvPr>
            <p:ph type="sldNum" sz="quarter" idx="12"/>
          </p:nvPr>
        </p:nvSpPr>
        <p:spPr/>
        <p:txBody>
          <a:bodyPr/>
          <a:lstStyle/>
          <a:p>
            <a:pPr>
              <a:defRPr/>
            </a:pPr>
            <a:fld id="{6D62AA09-B39F-440B-8836-B99032047B5A}" type="slidenum">
              <a:rPr lang="en-US" altLang="en-US" smtClean="0"/>
              <a:pPr>
                <a:defRPr/>
              </a:pPr>
              <a:t>‹#›</a:t>
            </a:fld>
            <a:endParaRPr lang="en-US" altLang="en-US"/>
          </a:p>
        </p:txBody>
      </p:sp>
    </p:spTree>
    <p:extLst>
      <p:ext uri="{BB962C8B-B14F-4D97-AF65-F5344CB8AC3E}">
        <p14:creationId xmlns:p14="http://schemas.microsoft.com/office/powerpoint/2010/main" val="2611353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BCD58FC1-8E3C-44A4-8757-E7771531368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40BCEAA9-317C-4ADF-BF96-DD02C2B87E4A}"/>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1E80B4D0-2DC8-4966-859A-740D22D4AFE7}"/>
              </a:ext>
            </a:extLst>
          </p:cNvPr>
          <p:cNvSpPr>
            <a:spLocks noGrp="1"/>
          </p:cNvSpPr>
          <p:nvPr>
            <p:ph type="sldNum" sz="quarter" idx="12"/>
          </p:nvPr>
        </p:nvSpPr>
        <p:spPr/>
        <p:txBody>
          <a:bodyPr/>
          <a:lstStyle>
            <a:lvl1pPr>
              <a:defRPr/>
            </a:lvl1pPr>
          </a:lstStyle>
          <a:p>
            <a:pPr>
              <a:defRPr/>
            </a:pPr>
            <a:fld id="{70634E22-34D9-48AE-B0CF-CEA0877B04BC}" type="slidenum">
              <a:rPr lang="en-US" altLang="en-US"/>
              <a:pPr>
                <a:defRPr/>
              </a:pPr>
              <a:t>‹#›</a:t>
            </a:fld>
            <a:endParaRPr lang="en-US" altLang="en-US"/>
          </a:p>
        </p:txBody>
      </p:sp>
    </p:spTree>
    <p:extLst>
      <p:ext uri="{BB962C8B-B14F-4D97-AF65-F5344CB8AC3E}">
        <p14:creationId xmlns:p14="http://schemas.microsoft.com/office/powerpoint/2010/main" val="405055334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BABC7-31EA-E58E-D232-13358CBDC6D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C655C-5CA8-A92A-0587-0BC08D345A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ABAEFA-D18D-8F46-6AB5-9451A5CE7094}"/>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2062906D-7445-F4E8-18DF-5BB3C0585C15}"/>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C2D5CB7D-9A27-DA58-13FE-DCA9E94355E3}"/>
              </a:ext>
            </a:extLst>
          </p:cNvPr>
          <p:cNvSpPr>
            <a:spLocks noGrp="1"/>
          </p:cNvSpPr>
          <p:nvPr>
            <p:ph type="sldNum" sz="quarter" idx="12"/>
          </p:nvPr>
        </p:nvSpPr>
        <p:spPr/>
        <p:txBody>
          <a:bodyPr/>
          <a:lstStyle>
            <a:lvl1pPr>
              <a:defRPr sz="2400" b="1">
                <a:solidFill>
                  <a:schemeClr val="bg1">
                    <a:lumMod val="75000"/>
                  </a:schemeClr>
                </a:solidFill>
                <a:latin typeface="Times New Roman" panose="02020603050405020304" pitchFamily="18" charset="0"/>
                <a:cs typeface="Times New Roman" panose="02020603050405020304" pitchFamily="18" charset="0"/>
              </a:defRPr>
            </a:lvl1pPr>
          </a:lstStyle>
          <a:p>
            <a:pPr>
              <a:defRPr/>
            </a:pPr>
            <a:fld id="{430A6A3D-3018-43BE-9FCD-2D668F325680}" type="slidenum">
              <a:rPr lang="en-US" altLang="en-US" smtClean="0"/>
              <a:pPr>
                <a:defRPr/>
              </a:pPr>
              <a:t>‹#›</a:t>
            </a:fld>
            <a:endParaRPr lang="en-US" altLang="en-US"/>
          </a:p>
        </p:txBody>
      </p:sp>
    </p:spTree>
    <p:extLst>
      <p:ext uri="{BB962C8B-B14F-4D97-AF65-F5344CB8AC3E}">
        <p14:creationId xmlns:p14="http://schemas.microsoft.com/office/powerpoint/2010/main" val="2911796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E0491-1539-1C5A-D8ED-7091F68C09D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846D4E-2D35-ACE7-DA6F-AA2DC0A4DF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D24096-8622-FB7D-C531-833DB542534C}"/>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E3C5A180-56CF-2A48-1F73-420AECA7C7A4}"/>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B5A6DB63-5A67-E8A2-C104-1D7AF97BFBB1}"/>
              </a:ext>
            </a:extLst>
          </p:cNvPr>
          <p:cNvSpPr>
            <a:spLocks noGrp="1"/>
          </p:cNvSpPr>
          <p:nvPr>
            <p:ph type="sldNum" sz="quarter" idx="12"/>
          </p:nvPr>
        </p:nvSpPr>
        <p:spPr/>
        <p:txBody>
          <a:bodyPr/>
          <a:lstStyle>
            <a:lvl1pPr>
              <a:defRPr sz="2000" b="1">
                <a:solidFill>
                  <a:srgbClr val="FF0000"/>
                </a:solidFill>
                <a:latin typeface="Times New Roman" panose="02020603050405020304" pitchFamily="18" charset="0"/>
                <a:cs typeface="Times New Roman" panose="02020603050405020304" pitchFamily="18" charset="0"/>
              </a:defRPr>
            </a:lvl1pPr>
          </a:lstStyle>
          <a:p>
            <a:pPr>
              <a:defRPr/>
            </a:pPr>
            <a:fld id="{BFAA4FD8-C561-4E4D-BE9A-3187308BC20C}" type="slidenum">
              <a:rPr lang="en-US" altLang="en-US" smtClean="0"/>
              <a:pPr>
                <a:defRPr/>
              </a:pPr>
              <a:t>‹#›</a:t>
            </a:fld>
            <a:endParaRPr lang="en-US" altLang="en-US"/>
          </a:p>
        </p:txBody>
      </p:sp>
      <p:pic>
        <p:nvPicPr>
          <p:cNvPr id="8" name="Picture 7">
            <a:extLst>
              <a:ext uri="{FF2B5EF4-FFF2-40B4-BE49-F238E27FC236}">
                <a16:creationId xmlns:a16="http://schemas.microsoft.com/office/drawing/2014/main" id="{8F4A4A50-B047-145E-329B-E40258C971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6223548"/>
            <a:ext cx="511365" cy="512617"/>
          </a:xfrm>
          <a:prstGeom prst="rect">
            <a:avLst/>
          </a:prstGeom>
        </p:spPr>
      </p:pic>
    </p:spTree>
    <p:extLst>
      <p:ext uri="{BB962C8B-B14F-4D97-AF65-F5344CB8AC3E}">
        <p14:creationId xmlns:p14="http://schemas.microsoft.com/office/powerpoint/2010/main" val="143770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2EDBD1-55B2-DE87-0069-8DEC90E9F6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A91CE1A-AF4D-556F-6E17-7E0D11F23B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C09BE31-B42D-8CFF-1FD6-5271CE21CCF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2214F11-66DD-137F-930D-76C57E401779}"/>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B08446D9-A540-AF68-F035-DB4D667A92D9}"/>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B056E44F-6C4C-7E39-5443-60C5F227DB90}"/>
              </a:ext>
            </a:extLst>
          </p:cNvPr>
          <p:cNvSpPr>
            <a:spLocks noGrp="1"/>
          </p:cNvSpPr>
          <p:nvPr>
            <p:ph type="sldNum" sz="quarter" idx="12"/>
          </p:nvPr>
        </p:nvSpPr>
        <p:spPr/>
        <p:txBody>
          <a:bodyPr/>
          <a:lstStyle/>
          <a:p>
            <a:pPr>
              <a:defRPr/>
            </a:pPr>
            <a:fld id="{70634E22-34D9-48AE-B0CF-CEA0877B04BC}" type="slidenum">
              <a:rPr lang="en-US" altLang="en-US" smtClean="0"/>
              <a:pPr>
                <a:defRPr/>
              </a:pPr>
              <a:t>‹#›</a:t>
            </a:fld>
            <a:endParaRPr lang="en-US" altLang="en-US"/>
          </a:p>
        </p:txBody>
      </p:sp>
    </p:spTree>
    <p:extLst>
      <p:ext uri="{BB962C8B-B14F-4D97-AF65-F5344CB8AC3E}">
        <p14:creationId xmlns:p14="http://schemas.microsoft.com/office/powerpoint/2010/main" val="1273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4E8E08-0858-DFC0-B806-F44FCEB2FB7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B848F10-06C7-0A44-822C-E41FE0FB626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AEB79FD-72A4-0849-06B9-0FEABD2B45F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32152ED-6E30-42D4-C52C-891EF251E25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254A92-FA0A-0F8C-FF99-BDA413F928F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F2DB2A4-05F9-C83A-5275-8F407E2E881B}"/>
              </a:ext>
            </a:extLst>
          </p:cNvPr>
          <p:cNvSpPr>
            <a:spLocks noGrp="1"/>
          </p:cNvSpPr>
          <p:nvPr>
            <p:ph type="dt" sz="half" idx="10"/>
          </p:nvPr>
        </p:nvSpPr>
        <p:spPr/>
        <p:txBody>
          <a:bodyPr/>
          <a:lstStyle/>
          <a:p>
            <a:pPr>
              <a:defRPr/>
            </a:pPr>
            <a:endParaRPr lang="en-US" altLang="en-US"/>
          </a:p>
        </p:txBody>
      </p:sp>
      <p:sp>
        <p:nvSpPr>
          <p:cNvPr id="8" name="Footer Placeholder 7">
            <a:extLst>
              <a:ext uri="{FF2B5EF4-FFF2-40B4-BE49-F238E27FC236}">
                <a16:creationId xmlns:a16="http://schemas.microsoft.com/office/drawing/2014/main" id="{F6C6FFE4-87EF-3D29-0180-6D6DB5F0F3FD}"/>
              </a:ext>
            </a:extLst>
          </p:cNvPr>
          <p:cNvSpPr>
            <a:spLocks noGrp="1"/>
          </p:cNvSpPr>
          <p:nvPr>
            <p:ph type="ftr" sz="quarter" idx="11"/>
          </p:nvPr>
        </p:nvSpPr>
        <p:spPr/>
        <p:txBody>
          <a:bodyPr/>
          <a:lstStyle/>
          <a:p>
            <a:pPr>
              <a:defRPr/>
            </a:pPr>
            <a:endParaRPr lang="en-US" altLang="en-US"/>
          </a:p>
        </p:txBody>
      </p:sp>
      <p:sp>
        <p:nvSpPr>
          <p:cNvPr id="9" name="Slide Number Placeholder 8">
            <a:extLst>
              <a:ext uri="{FF2B5EF4-FFF2-40B4-BE49-F238E27FC236}">
                <a16:creationId xmlns:a16="http://schemas.microsoft.com/office/drawing/2014/main" id="{0A7F7982-0813-96FA-736A-62B9EF3062D1}"/>
              </a:ext>
            </a:extLst>
          </p:cNvPr>
          <p:cNvSpPr>
            <a:spLocks noGrp="1"/>
          </p:cNvSpPr>
          <p:nvPr>
            <p:ph type="sldNum" sz="quarter" idx="12"/>
          </p:nvPr>
        </p:nvSpPr>
        <p:spPr/>
        <p:txBody>
          <a:bodyPr/>
          <a:lstStyle/>
          <a:p>
            <a:pPr>
              <a:defRPr/>
            </a:pPr>
            <a:fld id="{A4B88A02-0782-433E-8FD9-945B06F81949}" type="slidenum">
              <a:rPr lang="en-US" altLang="en-US" smtClean="0"/>
              <a:pPr>
                <a:defRPr/>
              </a:pPr>
              <a:t>‹#›</a:t>
            </a:fld>
            <a:endParaRPr lang="en-US" altLang="en-US"/>
          </a:p>
        </p:txBody>
      </p:sp>
    </p:spTree>
    <p:extLst>
      <p:ext uri="{BB962C8B-B14F-4D97-AF65-F5344CB8AC3E}">
        <p14:creationId xmlns:p14="http://schemas.microsoft.com/office/powerpoint/2010/main" val="62807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4583C-4C0A-29CC-8E9A-D5105D1009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FCAB23C-DDAC-71B2-CA8C-C3C4B1185028}"/>
              </a:ext>
            </a:extLst>
          </p:cNvPr>
          <p:cNvSpPr>
            <a:spLocks noGrp="1"/>
          </p:cNvSpPr>
          <p:nvPr>
            <p:ph type="dt" sz="half" idx="10"/>
          </p:nvPr>
        </p:nvSpPr>
        <p:spPr/>
        <p:txBody>
          <a:bodyPr/>
          <a:lstStyle/>
          <a:p>
            <a:pPr>
              <a:defRPr/>
            </a:pPr>
            <a:endParaRPr lang="en-US" altLang="en-US"/>
          </a:p>
        </p:txBody>
      </p:sp>
      <p:sp>
        <p:nvSpPr>
          <p:cNvPr id="4" name="Footer Placeholder 3">
            <a:extLst>
              <a:ext uri="{FF2B5EF4-FFF2-40B4-BE49-F238E27FC236}">
                <a16:creationId xmlns:a16="http://schemas.microsoft.com/office/drawing/2014/main" id="{FF95071C-ABCB-D9C6-C25B-95C9473DC67C}"/>
              </a:ext>
            </a:extLst>
          </p:cNvPr>
          <p:cNvSpPr>
            <a:spLocks noGrp="1"/>
          </p:cNvSpPr>
          <p:nvPr>
            <p:ph type="ftr" sz="quarter" idx="11"/>
          </p:nvPr>
        </p:nvSpPr>
        <p:spPr/>
        <p:txBody>
          <a:bodyPr/>
          <a:lstStyle/>
          <a:p>
            <a:pPr>
              <a:defRPr/>
            </a:pPr>
            <a:endParaRPr lang="en-US" altLang="en-US"/>
          </a:p>
        </p:txBody>
      </p:sp>
      <p:sp>
        <p:nvSpPr>
          <p:cNvPr id="5" name="Slide Number Placeholder 4">
            <a:extLst>
              <a:ext uri="{FF2B5EF4-FFF2-40B4-BE49-F238E27FC236}">
                <a16:creationId xmlns:a16="http://schemas.microsoft.com/office/drawing/2014/main" id="{8A67ACB7-909D-6388-728B-0B702BAC2AAE}"/>
              </a:ext>
            </a:extLst>
          </p:cNvPr>
          <p:cNvSpPr>
            <a:spLocks noGrp="1"/>
          </p:cNvSpPr>
          <p:nvPr>
            <p:ph type="sldNum" sz="quarter" idx="12"/>
          </p:nvPr>
        </p:nvSpPr>
        <p:spPr/>
        <p:txBody>
          <a:bodyPr/>
          <a:lstStyle/>
          <a:p>
            <a:pPr>
              <a:defRPr/>
            </a:pPr>
            <a:fld id="{F9FB3F3A-75C6-4389-B0A3-6FF4AA07F1F5}" type="slidenum">
              <a:rPr lang="en-US" altLang="en-US" smtClean="0"/>
              <a:pPr>
                <a:defRPr/>
              </a:pPr>
              <a:t>‹#›</a:t>
            </a:fld>
            <a:endParaRPr lang="en-US" altLang="en-US"/>
          </a:p>
        </p:txBody>
      </p:sp>
    </p:spTree>
    <p:extLst>
      <p:ext uri="{BB962C8B-B14F-4D97-AF65-F5344CB8AC3E}">
        <p14:creationId xmlns:p14="http://schemas.microsoft.com/office/powerpoint/2010/main" val="301212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6702CF8-8E73-58F0-1353-1E88ED821C2C}"/>
              </a:ext>
            </a:extLst>
          </p:cNvPr>
          <p:cNvSpPr>
            <a:spLocks noGrp="1"/>
          </p:cNvSpPr>
          <p:nvPr>
            <p:ph type="dt" sz="half" idx="10"/>
          </p:nvPr>
        </p:nvSpPr>
        <p:spPr/>
        <p:txBody>
          <a:bodyPr/>
          <a:lstStyle/>
          <a:p>
            <a:pPr>
              <a:defRPr/>
            </a:pPr>
            <a:endParaRPr lang="en-US" altLang="en-US"/>
          </a:p>
        </p:txBody>
      </p:sp>
      <p:sp>
        <p:nvSpPr>
          <p:cNvPr id="3" name="Footer Placeholder 2">
            <a:extLst>
              <a:ext uri="{FF2B5EF4-FFF2-40B4-BE49-F238E27FC236}">
                <a16:creationId xmlns:a16="http://schemas.microsoft.com/office/drawing/2014/main" id="{7758DF60-6038-64CC-4F40-C9099A151C03}"/>
              </a:ext>
            </a:extLst>
          </p:cNvPr>
          <p:cNvSpPr>
            <a:spLocks noGrp="1"/>
          </p:cNvSpPr>
          <p:nvPr>
            <p:ph type="ftr" sz="quarter" idx="11"/>
          </p:nvPr>
        </p:nvSpPr>
        <p:spPr/>
        <p:txBody>
          <a:bodyPr/>
          <a:lstStyle/>
          <a:p>
            <a:pPr>
              <a:defRPr/>
            </a:pPr>
            <a:endParaRPr lang="en-US" altLang="en-US"/>
          </a:p>
        </p:txBody>
      </p:sp>
      <p:sp>
        <p:nvSpPr>
          <p:cNvPr id="4" name="Slide Number Placeholder 3">
            <a:extLst>
              <a:ext uri="{FF2B5EF4-FFF2-40B4-BE49-F238E27FC236}">
                <a16:creationId xmlns:a16="http://schemas.microsoft.com/office/drawing/2014/main" id="{54E9BBE8-BF5C-5656-AE39-0E367B6CE8C3}"/>
              </a:ext>
            </a:extLst>
          </p:cNvPr>
          <p:cNvSpPr>
            <a:spLocks noGrp="1"/>
          </p:cNvSpPr>
          <p:nvPr>
            <p:ph type="sldNum" sz="quarter" idx="12"/>
          </p:nvPr>
        </p:nvSpPr>
        <p:spPr/>
        <p:txBody>
          <a:bodyPr/>
          <a:lstStyle/>
          <a:p>
            <a:pPr>
              <a:defRPr/>
            </a:pPr>
            <a:fld id="{F7787583-B2B2-4A87-A3D1-ECCF7972CD03}" type="slidenum">
              <a:rPr lang="en-US" altLang="en-US" smtClean="0"/>
              <a:pPr>
                <a:defRPr/>
              </a:pPr>
              <a:t>‹#›</a:t>
            </a:fld>
            <a:endParaRPr lang="en-US" altLang="en-US"/>
          </a:p>
        </p:txBody>
      </p:sp>
    </p:spTree>
    <p:extLst>
      <p:ext uri="{BB962C8B-B14F-4D97-AF65-F5344CB8AC3E}">
        <p14:creationId xmlns:p14="http://schemas.microsoft.com/office/powerpoint/2010/main" val="254801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EEBD9-8DD2-6E56-9EAF-418E36777B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CF495B4-326B-E717-F0B1-8CBB4F7F0D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87ADE6-4BD2-7F1A-9C17-9855D46D1F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C23324-86D3-315E-4129-1986C297FDE4}"/>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90E0B143-9619-7D57-58A1-282639F18C99}"/>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7775C936-BBDF-706F-8B34-5352D5761EEB}"/>
              </a:ext>
            </a:extLst>
          </p:cNvPr>
          <p:cNvSpPr>
            <a:spLocks noGrp="1"/>
          </p:cNvSpPr>
          <p:nvPr>
            <p:ph type="sldNum" sz="quarter" idx="12"/>
          </p:nvPr>
        </p:nvSpPr>
        <p:spPr/>
        <p:txBody>
          <a:bodyPr/>
          <a:lstStyle/>
          <a:p>
            <a:pPr>
              <a:defRPr/>
            </a:pPr>
            <a:fld id="{DEE39E35-088D-4158-9895-03435830BE35}" type="slidenum">
              <a:rPr lang="en-US" altLang="en-US" smtClean="0"/>
              <a:pPr>
                <a:defRPr/>
              </a:pPr>
              <a:t>‹#›</a:t>
            </a:fld>
            <a:endParaRPr lang="en-US" altLang="en-US"/>
          </a:p>
        </p:txBody>
      </p:sp>
    </p:spTree>
    <p:extLst>
      <p:ext uri="{BB962C8B-B14F-4D97-AF65-F5344CB8AC3E}">
        <p14:creationId xmlns:p14="http://schemas.microsoft.com/office/powerpoint/2010/main" val="2936570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1E48A-693E-EA30-ECB1-BC6B9C8890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8EBE95-893C-F602-3C70-2848971AC4A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8F492C-C603-51B0-177E-D830F1011D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D7E9A8A-107F-BE73-C6AA-17168CADEE3D}"/>
              </a:ext>
            </a:extLst>
          </p:cNvPr>
          <p:cNvSpPr>
            <a:spLocks noGrp="1"/>
          </p:cNvSpPr>
          <p:nvPr>
            <p:ph type="dt" sz="half" idx="10"/>
          </p:nvPr>
        </p:nvSpPr>
        <p:spPr/>
        <p:txBody>
          <a:bodyPr/>
          <a:lstStyle/>
          <a:p>
            <a:pPr>
              <a:defRPr/>
            </a:pPr>
            <a:endParaRPr lang="en-US" altLang="en-US"/>
          </a:p>
        </p:txBody>
      </p:sp>
      <p:sp>
        <p:nvSpPr>
          <p:cNvPr id="6" name="Footer Placeholder 5">
            <a:extLst>
              <a:ext uri="{FF2B5EF4-FFF2-40B4-BE49-F238E27FC236}">
                <a16:creationId xmlns:a16="http://schemas.microsoft.com/office/drawing/2014/main" id="{EA03AD4D-BEA2-0553-53F7-108782F1224F}"/>
              </a:ext>
            </a:extLst>
          </p:cNvPr>
          <p:cNvSpPr>
            <a:spLocks noGrp="1"/>
          </p:cNvSpPr>
          <p:nvPr>
            <p:ph type="ftr" sz="quarter" idx="11"/>
          </p:nvPr>
        </p:nvSpPr>
        <p:spPr/>
        <p:txBody>
          <a:bodyPr/>
          <a:lstStyle/>
          <a:p>
            <a:pPr>
              <a:defRPr/>
            </a:pPr>
            <a:endParaRPr lang="en-US" altLang="en-US"/>
          </a:p>
        </p:txBody>
      </p:sp>
      <p:sp>
        <p:nvSpPr>
          <p:cNvPr id="7" name="Slide Number Placeholder 6">
            <a:extLst>
              <a:ext uri="{FF2B5EF4-FFF2-40B4-BE49-F238E27FC236}">
                <a16:creationId xmlns:a16="http://schemas.microsoft.com/office/drawing/2014/main" id="{D930A8F5-5929-E3C2-EDCF-BB00F9E4A241}"/>
              </a:ext>
            </a:extLst>
          </p:cNvPr>
          <p:cNvSpPr>
            <a:spLocks noGrp="1"/>
          </p:cNvSpPr>
          <p:nvPr>
            <p:ph type="sldNum" sz="quarter" idx="12"/>
          </p:nvPr>
        </p:nvSpPr>
        <p:spPr/>
        <p:txBody>
          <a:bodyPr/>
          <a:lstStyle/>
          <a:p>
            <a:pPr>
              <a:defRPr/>
            </a:pPr>
            <a:fld id="{788AC3A6-9FE9-4DE9-9E28-E6DF49373489}" type="slidenum">
              <a:rPr lang="en-US" altLang="en-US" smtClean="0"/>
              <a:pPr>
                <a:defRPr/>
              </a:pPr>
              <a:t>‹#›</a:t>
            </a:fld>
            <a:endParaRPr lang="en-US" altLang="en-US"/>
          </a:p>
        </p:txBody>
      </p:sp>
    </p:spTree>
    <p:extLst>
      <p:ext uri="{BB962C8B-B14F-4D97-AF65-F5344CB8AC3E}">
        <p14:creationId xmlns:p14="http://schemas.microsoft.com/office/powerpoint/2010/main" val="527766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83928-AB91-A588-4644-FCBBAB16090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A1BF848-06AA-F791-1880-C43AD1A20D4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DB1EB1-8B81-8A82-6FD2-3870856B0143}"/>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9CF51A65-3510-60E4-7078-1E3195B17DD1}"/>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EADA0F33-9A40-C1AF-9238-6E61ED68DBD1}"/>
              </a:ext>
            </a:extLst>
          </p:cNvPr>
          <p:cNvSpPr>
            <a:spLocks noGrp="1"/>
          </p:cNvSpPr>
          <p:nvPr>
            <p:ph type="sldNum" sz="quarter" idx="12"/>
          </p:nvPr>
        </p:nvSpPr>
        <p:spPr/>
        <p:txBody>
          <a:bodyPr/>
          <a:lstStyle/>
          <a:p>
            <a:pPr>
              <a:defRPr/>
            </a:pPr>
            <a:fld id="{6C4F46D0-7B5E-4B14-B20E-378D117892B6}" type="slidenum">
              <a:rPr lang="en-US" altLang="en-US" smtClean="0"/>
              <a:pPr>
                <a:defRPr/>
              </a:pPr>
              <a:t>‹#›</a:t>
            </a:fld>
            <a:endParaRPr lang="en-US" altLang="en-US"/>
          </a:p>
        </p:txBody>
      </p:sp>
    </p:spTree>
    <p:extLst>
      <p:ext uri="{BB962C8B-B14F-4D97-AF65-F5344CB8AC3E}">
        <p14:creationId xmlns:p14="http://schemas.microsoft.com/office/powerpoint/2010/main" val="4001722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387F20-53A7-74BF-1785-89B95E7B53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96F93C4-B6EE-E0EC-BEC2-4E74A54EA72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6A4FEE-F74B-99FD-31F8-21B987E9642F}"/>
              </a:ext>
            </a:extLst>
          </p:cNvPr>
          <p:cNvSpPr>
            <a:spLocks noGrp="1"/>
          </p:cNvSpPr>
          <p:nvPr>
            <p:ph type="dt" sz="half" idx="10"/>
          </p:nvPr>
        </p:nvSpPr>
        <p:spPr/>
        <p:txBody>
          <a:bodyPr/>
          <a:lstStyle/>
          <a:p>
            <a:pPr>
              <a:defRPr/>
            </a:pPr>
            <a:endParaRPr lang="en-US" altLang="en-US"/>
          </a:p>
        </p:txBody>
      </p:sp>
      <p:sp>
        <p:nvSpPr>
          <p:cNvPr id="5" name="Footer Placeholder 4">
            <a:extLst>
              <a:ext uri="{FF2B5EF4-FFF2-40B4-BE49-F238E27FC236}">
                <a16:creationId xmlns:a16="http://schemas.microsoft.com/office/drawing/2014/main" id="{8994E879-6756-27EF-A3C0-C9C0238C308E}"/>
              </a:ext>
            </a:extLst>
          </p:cNvPr>
          <p:cNvSpPr>
            <a:spLocks noGrp="1"/>
          </p:cNvSpPr>
          <p:nvPr>
            <p:ph type="ftr" sz="quarter" idx="11"/>
          </p:nvPr>
        </p:nvSpPr>
        <p:spPr/>
        <p:txBody>
          <a:bodyPr/>
          <a:lstStyle/>
          <a:p>
            <a:pPr>
              <a:defRPr/>
            </a:pPr>
            <a:endParaRPr lang="en-US" altLang="en-US"/>
          </a:p>
        </p:txBody>
      </p:sp>
      <p:sp>
        <p:nvSpPr>
          <p:cNvPr id="6" name="Slide Number Placeholder 5">
            <a:extLst>
              <a:ext uri="{FF2B5EF4-FFF2-40B4-BE49-F238E27FC236}">
                <a16:creationId xmlns:a16="http://schemas.microsoft.com/office/drawing/2014/main" id="{712F3D60-FA34-CF39-EF81-F3E63C35965B}"/>
              </a:ext>
            </a:extLst>
          </p:cNvPr>
          <p:cNvSpPr>
            <a:spLocks noGrp="1"/>
          </p:cNvSpPr>
          <p:nvPr>
            <p:ph type="sldNum" sz="quarter" idx="12"/>
          </p:nvPr>
        </p:nvSpPr>
        <p:spPr/>
        <p:txBody>
          <a:bodyPr/>
          <a:lstStyle/>
          <a:p>
            <a:pPr>
              <a:defRPr/>
            </a:pPr>
            <a:fld id="{B70CE3DA-CC7B-4295-93C4-16AA744E9936}" type="slidenum">
              <a:rPr lang="en-US" altLang="en-US" smtClean="0"/>
              <a:pPr>
                <a:defRPr/>
              </a:pPr>
              <a:t>‹#›</a:t>
            </a:fld>
            <a:endParaRPr lang="en-US" altLang="en-US"/>
          </a:p>
        </p:txBody>
      </p:sp>
    </p:spTree>
    <p:extLst>
      <p:ext uri="{BB962C8B-B14F-4D97-AF65-F5344CB8AC3E}">
        <p14:creationId xmlns:p14="http://schemas.microsoft.com/office/powerpoint/2010/main" val="3321537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C55E78EB-4068-47BA-8DA9-3CF5D5B8FC63}"/>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4">
            <a:extLst>
              <a:ext uri="{FF2B5EF4-FFF2-40B4-BE49-F238E27FC236}">
                <a16:creationId xmlns:a16="http://schemas.microsoft.com/office/drawing/2014/main" id="{08DC5F73-267C-41FC-B35F-DD6927C0A5F7}"/>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5">
            <a:extLst>
              <a:ext uri="{FF2B5EF4-FFF2-40B4-BE49-F238E27FC236}">
                <a16:creationId xmlns:a16="http://schemas.microsoft.com/office/drawing/2014/main" id="{727980F6-2873-4997-A375-D5411BAA0AE0}"/>
              </a:ext>
            </a:extLst>
          </p:cNvPr>
          <p:cNvSpPr>
            <a:spLocks noGrp="1"/>
          </p:cNvSpPr>
          <p:nvPr>
            <p:ph type="sldNum" sz="quarter" idx="12"/>
          </p:nvPr>
        </p:nvSpPr>
        <p:spPr/>
        <p:txBody>
          <a:bodyPr/>
          <a:lstStyle>
            <a:lvl1pPr>
              <a:defRPr/>
            </a:lvl1pPr>
          </a:lstStyle>
          <a:p>
            <a:pPr>
              <a:defRPr/>
            </a:pPr>
            <a:fld id="{A4B88A02-0782-433E-8FD9-945B06F81949}" type="slidenum">
              <a:rPr lang="en-US" altLang="en-US"/>
              <a:pPr>
                <a:defRPr/>
              </a:pPr>
              <a:t>‹#›</a:t>
            </a:fld>
            <a:endParaRPr lang="en-US" altLang="en-US"/>
          </a:p>
        </p:txBody>
      </p:sp>
    </p:spTree>
    <p:extLst>
      <p:ext uri="{BB962C8B-B14F-4D97-AF65-F5344CB8AC3E}">
        <p14:creationId xmlns:p14="http://schemas.microsoft.com/office/powerpoint/2010/main" val="199947785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Shape 56"/>
          <p:cNvSpPr>
            <a:spLocks noGrp="1"/>
          </p:cNvSpPr>
          <p:nvPr>
            <p:ph type="title"/>
          </p:nvPr>
        </p:nvSpPr>
        <p:spPr>
          <a:prstGeom prst="rect">
            <a:avLst/>
          </a:prstGeom>
        </p:spPr>
        <p:txBody>
          <a:bodyPr/>
          <a:lstStyle/>
          <a:p>
            <a:r>
              <a:t>Title Text</a:t>
            </a:r>
          </a:p>
        </p:txBody>
      </p:sp>
      <p:sp>
        <p:nvSpPr>
          <p:cNvPr id="57" name="Shape 57"/>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8" name="Shape 58"/>
          <p:cNvSpPr>
            <a:spLocks noGrp="1"/>
          </p:cNvSpPr>
          <p:nvPr>
            <p:ph type="sldNum" sz="quarter" idx="2"/>
          </p:nvPr>
        </p:nvSpPr>
        <p:spPr>
          <a:prstGeom prst="rect">
            <a:avLst/>
          </a:prstGeom>
        </p:spPr>
        <p:txBody>
          <a:bodyPr/>
          <a:lstStyle/>
          <a:p>
            <a:pPr>
              <a:defRPr/>
            </a:pPr>
            <a:fld id="{AA7A3188-FF52-4231-BBF4-32E722B0D7E9}" type="slidenum">
              <a:rPr lang="en-US" altLang="en-US" smtClean="0"/>
              <a:pPr>
                <a:defRPr/>
              </a:pPr>
              <a:t>‹#›</a:t>
            </a:fld>
            <a:endParaRPr lang="en-US" altLang="en-US"/>
          </a:p>
        </p:txBody>
      </p:sp>
    </p:spTree>
    <p:extLst>
      <p:ext uri="{BB962C8B-B14F-4D97-AF65-F5344CB8AC3E}">
        <p14:creationId xmlns:p14="http://schemas.microsoft.com/office/powerpoint/2010/main" val="1221806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Mas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42889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47F3E691-291A-4D0E-9631-A0E56D68A65A}"/>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337683D3-E752-44B3-906A-34217F314FEE}"/>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1F4A5D28-80F2-47D5-8445-1C82D347BEA5}"/>
              </a:ext>
            </a:extLst>
          </p:cNvPr>
          <p:cNvSpPr>
            <a:spLocks noGrp="1"/>
          </p:cNvSpPr>
          <p:nvPr>
            <p:ph type="sldNum" sz="quarter" idx="12"/>
          </p:nvPr>
        </p:nvSpPr>
        <p:spPr/>
        <p:txBody>
          <a:bodyPr/>
          <a:lstStyle>
            <a:lvl1pPr>
              <a:defRPr/>
            </a:lvl1pPr>
          </a:lstStyle>
          <a:p>
            <a:pPr>
              <a:defRPr/>
            </a:pPr>
            <a:fld id="{F9FB3F3A-75C6-4389-B0A3-6FF4AA07F1F5}" type="slidenum">
              <a:rPr lang="en-US" altLang="en-US"/>
              <a:pPr>
                <a:defRPr/>
              </a:pPr>
              <a:t>‹#›</a:t>
            </a:fld>
            <a:endParaRPr lang="en-US" altLang="en-US"/>
          </a:p>
        </p:txBody>
      </p:sp>
    </p:spTree>
    <p:extLst>
      <p:ext uri="{BB962C8B-B14F-4D97-AF65-F5344CB8AC3E}">
        <p14:creationId xmlns:p14="http://schemas.microsoft.com/office/powerpoint/2010/main" val="42463865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0EC6E2F-A86A-4F96-AA21-6EF9CA058047}"/>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4">
            <a:extLst>
              <a:ext uri="{FF2B5EF4-FFF2-40B4-BE49-F238E27FC236}">
                <a16:creationId xmlns:a16="http://schemas.microsoft.com/office/drawing/2014/main" id="{BD694791-E98E-471C-98AE-CF7FC12B945C}"/>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5">
            <a:extLst>
              <a:ext uri="{FF2B5EF4-FFF2-40B4-BE49-F238E27FC236}">
                <a16:creationId xmlns:a16="http://schemas.microsoft.com/office/drawing/2014/main" id="{7D4708D6-CF10-43D4-9D83-6F9B20E923F2}"/>
              </a:ext>
            </a:extLst>
          </p:cNvPr>
          <p:cNvSpPr>
            <a:spLocks noGrp="1"/>
          </p:cNvSpPr>
          <p:nvPr>
            <p:ph type="sldNum" sz="quarter" idx="12"/>
          </p:nvPr>
        </p:nvSpPr>
        <p:spPr/>
        <p:txBody>
          <a:bodyPr/>
          <a:lstStyle>
            <a:lvl1pPr>
              <a:defRPr/>
            </a:lvl1pPr>
          </a:lstStyle>
          <a:p>
            <a:pPr>
              <a:defRPr/>
            </a:pPr>
            <a:fld id="{F7787583-B2B2-4A87-A3D1-ECCF7972CD03}" type="slidenum">
              <a:rPr lang="en-US" altLang="en-US"/>
              <a:pPr>
                <a:defRPr/>
              </a:pPr>
              <a:t>‹#›</a:t>
            </a:fld>
            <a:endParaRPr lang="en-US" altLang="en-US"/>
          </a:p>
        </p:txBody>
      </p:sp>
    </p:spTree>
    <p:extLst>
      <p:ext uri="{BB962C8B-B14F-4D97-AF65-F5344CB8AC3E}">
        <p14:creationId xmlns:p14="http://schemas.microsoft.com/office/powerpoint/2010/main" val="12129158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0879330-7D39-4E38-AFB1-44D7E16D6562}"/>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CD571651-38CC-4C1A-A5D7-0C1F7DA625FE}"/>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13C0D071-369E-4D3C-A51E-DA276073CDA8}"/>
              </a:ext>
            </a:extLst>
          </p:cNvPr>
          <p:cNvSpPr>
            <a:spLocks noGrp="1"/>
          </p:cNvSpPr>
          <p:nvPr>
            <p:ph type="sldNum" sz="quarter" idx="12"/>
          </p:nvPr>
        </p:nvSpPr>
        <p:spPr/>
        <p:txBody>
          <a:bodyPr/>
          <a:lstStyle>
            <a:lvl1pPr>
              <a:defRPr/>
            </a:lvl1pPr>
          </a:lstStyle>
          <a:p>
            <a:pPr>
              <a:defRPr/>
            </a:pPr>
            <a:fld id="{DEE39E35-088D-4158-9895-03435830BE35}" type="slidenum">
              <a:rPr lang="en-US" altLang="en-US"/>
              <a:pPr>
                <a:defRPr/>
              </a:pPr>
              <a:t>‹#›</a:t>
            </a:fld>
            <a:endParaRPr lang="en-US" altLang="en-US"/>
          </a:p>
        </p:txBody>
      </p:sp>
    </p:spTree>
    <p:extLst>
      <p:ext uri="{BB962C8B-B14F-4D97-AF65-F5344CB8AC3E}">
        <p14:creationId xmlns:p14="http://schemas.microsoft.com/office/powerpoint/2010/main" val="27206155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333E5CA9-994E-43E3-A62F-D8A3AF1E7A6B}"/>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4">
            <a:extLst>
              <a:ext uri="{FF2B5EF4-FFF2-40B4-BE49-F238E27FC236}">
                <a16:creationId xmlns:a16="http://schemas.microsoft.com/office/drawing/2014/main" id="{92B47E47-6FDA-4697-9FD2-CF10C36AB028}"/>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5">
            <a:extLst>
              <a:ext uri="{FF2B5EF4-FFF2-40B4-BE49-F238E27FC236}">
                <a16:creationId xmlns:a16="http://schemas.microsoft.com/office/drawing/2014/main" id="{2D8D3BFE-DFC6-424D-A5D3-E89D6B736069}"/>
              </a:ext>
            </a:extLst>
          </p:cNvPr>
          <p:cNvSpPr>
            <a:spLocks noGrp="1"/>
          </p:cNvSpPr>
          <p:nvPr>
            <p:ph type="sldNum" sz="quarter" idx="12"/>
          </p:nvPr>
        </p:nvSpPr>
        <p:spPr/>
        <p:txBody>
          <a:bodyPr/>
          <a:lstStyle>
            <a:lvl1pPr>
              <a:defRPr/>
            </a:lvl1pPr>
          </a:lstStyle>
          <a:p>
            <a:pPr>
              <a:defRPr/>
            </a:pPr>
            <a:fld id="{788AC3A6-9FE9-4DE9-9E28-E6DF49373489}" type="slidenum">
              <a:rPr lang="en-US" altLang="en-US"/>
              <a:pPr>
                <a:defRPr/>
              </a:pPr>
              <a:t>‹#›</a:t>
            </a:fld>
            <a:endParaRPr lang="en-US" altLang="en-US"/>
          </a:p>
        </p:txBody>
      </p:sp>
    </p:spTree>
    <p:extLst>
      <p:ext uri="{BB962C8B-B14F-4D97-AF65-F5344CB8AC3E}">
        <p14:creationId xmlns:p14="http://schemas.microsoft.com/office/powerpoint/2010/main" val="8173004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276FA74D-DE38-4687-BD77-443A1DF83FFE}"/>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E4CA1CD-3E5F-401F-9FFF-0FC21F31B759}"/>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789A3BC-9FC6-4DE4-8DA2-31BCD7F0D70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C596BF0D-5FD7-4B0B-A8E1-EE2BA749815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8B53E9D1-39E4-44DD-9F85-0C85BD604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AA7A3188-FF52-4231-BBF4-32E722B0D7E9}"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 id="2147483736" r:id="rId12"/>
    <p:sldLayoutId id="2147483737" r:id="rId13"/>
    <p:sldLayoutId id="2147483738" r:id="rId14"/>
    <p:sldLayoutId id="2147483753" r:id="rId15"/>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A7A3188-FF52-4231-BBF4-32E722B0D7E9}" type="slidenum">
              <a:rPr lang="en-US" altLang="en-US" smtClean="0"/>
              <a:pPr>
                <a:defRPr/>
              </a:pPr>
              <a:t>‹#›</a:t>
            </a:fld>
            <a:endParaRPr lang="en-US" altLang="en-US"/>
          </a:p>
        </p:txBody>
      </p:sp>
    </p:spTree>
    <p:extLst>
      <p:ext uri="{BB962C8B-B14F-4D97-AF65-F5344CB8AC3E}">
        <p14:creationId xmlns:p14="http://schemas.microsoft.com/office/powerpoint/2010/main" val="2188229532"/>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 id="214748378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A7A3188-FF52-4231-BBF4-32E722B0D7E9}" type="slidenum">
              <a:rPr lang="en-US" altLang="en-US" smtClean="0"/>
              <a:pPr>
                <a:defRPr/>
              </a:pPr>
              <a:t>‹#›</a:t>
            </a:fld>
            <a:endParaRPr lang="en-US" altLang="en-US"/>
          </a:p>
        </p:txBody>
      </p:sp>
    </p:spTree>
    <p:extLst>
      <p:ext uri="{BB962C8B-B14F-4D97-AF65-F5344CB8AC3E}">
        <p14:creationId xmlns:p14="http://schemas.microsoft.com/office/powerpoint/2010/main" val="1783307795"/>
      </p:ext>
    </p:extLst>
  </p:cSld>
  <p:clrMap bg1="dk1" tx1="lt1" bg2="dk2" tx2="lt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403E64-800B-B908-4930-8128D04EC41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9B3565-0411-6A99-354F-F38092CB7D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02F0C9-E27B-9F5D-DC24-3B740030510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en-US"/>
          </a:p>
        </p:txBody>
      </p:sp>
      <p:sp>
        <p:nvSpPr>
          <p:cNvPr id="5" name="Footer Placeholder 4">
            <a:extLst>
              <a:ext uri="{FF2B5EF4-FFF2-40B4-BE49-F238E27FC236}">
                <a16:creationId xmlns:a16="http://schemas.microsoft.com/office/drawing/2014/main" id="{AE35BC7E-9578-FC9A-BC20-3CE4A89D44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en-US"/>
          </a:p>
        </p:txBody>
      </p:sp>
      <p:sp>
        <p:nvSpPr>
          <p:cNvPr id="6" name="Slide Number Placeholder 5">
            <a:extLst>
              <a:ext uri="{FF2B5EF4-FFF2-40B4-BE49-F238E27FC236}">
                <a16:creationId xmlns:a16="http://schemas.microsoft.com/office/drawing/2014/main" id="{79047D24-F3C8-6582-7693-EE1EC4ACCDC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AA7A3188-FF52-4231-BBF4-32E722B0D7E9}" type="slidenum">
              <a:rPr lang="en-US" altLang="en-US" smtClean="0"/>
              <a:pPr>
                <a:defRPr/>
              </a:pPr>
              <a:t>‹#›</a:t>
            </a:fld>
            <a:endParaRPr lang="en-US" altLang="en-US"/>
          </a:p>
        </p:txBody>
      </p:sp>
    </p:spTree>
    <p:extLst>
      <p:ext uri="{BB962C8B-B14F-4D97-AF65-F5344CB8AC3E}">
        <p14:creationId xmlns:p14="http://schemas.microsoft.com/office/powerpoint/2010/main" val="428244644"/>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7.xml"/></Relationships>
</file>

<file path=ppt/slides/_rels/slide100.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oleObject" Target="../embeddings/oleObject2.bin"/><Relationship Id="rId1" Type="http://schemas.openxmlformats.org/officeDocument/2006/relationships/slideLayout" Target="../slideLayouts/slideLayout14.xml"/><Relationship Id="rId4" Type="http://schemas.openxmlformats.org/officeDocument/2006/relationships/image" Target="../media/image63.emf"/></Relationships>
</file>

<file path=ppt/slides/_rels/slide10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10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oleObject" Target="../embeddings/oleObject3.bin"/><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72.png"/><Relationship Id="rId7" Type="http://schemas.openxmlformats.org/officeDocument/2006/relationships/image" Target="../media/image74.png"/><Relationship Id="rId2" Type="http://schemas.openxmlformats.org/officeDocument/2006/relationships/image" Target="../media/image71.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73.png"/><Relationship Id="rId4" Type="http://schemas.microsoft.com/office/2007/relationships/hdphoto" Target="../media/hdphoto1.wdp"/></Relationships>
</file>

<file path=ppt/slides/_rels/slide10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76.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10.xml.rels><?xml version="1.0" encoding="UTF-8" standalone="yes"?>
<Relationships xmlns="http://schemas.openxmlformats.org/package/2006/relationships"><Relationship Id="rId2" Type="http://schemas.openxmlformats.org/officeDocument/2006/relationships/image" Target="../media/image78.wmf"/><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audio" Target="file:///C:\Documents%20and%20Settings\jane\Application%20Data\Microsoft\Media%20Catalog\Downloaded%20Clips\cl7\BD18836_.wav" TargetMode="External"/><Relationship Id="rId5" Type="http://schemas.openxmlformats.org/officeDocument/2006/relationships/image" Target="../media/image80.png"/><Relationship Id="rId4" Type="http://schemas.openxmlformats.org/officeDocument/2006/relationships/audio" Target="../media/audio3.wav"/></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82.sv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40.xml"/><Relationship Id="rId1" Type="http://schemas.openxmlformats.org/officeDocument/2006/relationships/themeOverride" Target="../theme/themeOverride1.xml"/></Relationships>
</file>

<file path=ppt/slides/_rels/slide118.xml.rels><?xml version="1.0" encoding="UTF-8" standalone="yes"?>
<Relationships xmlns="http://schemas.openxmlformats.org/package/2006/relationships"><Relationship Id="rId2" Type="http://schemas.openxmlformats.org/officeDocument/2006/relationships/image" Target="../media/image84.jp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7.xml"/></Relationships>
</file>

<file path=ppt/slides/_rels/slide12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6" Type="http://schemas.openxmlformats.org/officeDocument/2006/relationships/image" Target="../media/image1.png"/><Relationship Id="rId5" Type="http://schemas.openxmlformats.org/officeDocument/2006/relationships/image" Target="../media/image89.png"/><Relationship Id="rId4" Type="http://schemas.openxmlformats.org/officeDocument/2006/relationships/image" Target="../media/image88.jpg"/></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7.xml"/><Relationship Id="rId1" Type="http://schemas.openxmlformats.org/officeDocument/2006/relationships/slideLayout" Target="../slideLayouts/slideLayout34.xml"/><Relationship Id="rId5" Type="http://schemas.openxmlformats.org/officeDocument/2006/relationships/image" Target="../media/image92.png"/><Relationship Id="rId4" Type="http://schemas.openxmlformats.org/officeDocument/2006/relationships/image" Target="../media/image91.jpe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7.xml"/></Relationships>
</file>

<file path=ppt/slides/_rels/slide130.xml.rels><?xml version="1.0" encoding="UTF-8" standalone="yes"?>
<Relationships xmlns="http://schemas.openxmlformats.org/package/2006/relationships"><Relationship Id="rId2" Type="http://schemas.openxmlformats.org/officeDocument/2006/relationships/image" Target="../media/image99.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7.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22.jpg"/><Relationship Id="rId5" Type="http://schemas.openxmlformats.org/officeDocument/2006/relationships/image" Target="../media/image21.png"/><Relationship Id="rId4" Type="http://schemas.openxmlformats.org/officeDocument/2006/relationships/image" Target="../media/image20.jp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17.xml"/><Relationship Id="rId4" Type="http://schemas.openxmlformats.org/officeDocument/2006/relationships/image" Target="../media/image24.wmf"/></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32.png"/></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35.png"/></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7.xml"/><Relationship Id="rId5" Type="http://schemas.openxmlformats.org/officeDocument/2006/relationships/image" Target="../media/image5.png"/><Relationship Id="rId4" Type="http://schemas.openxmlformats.org/officeDocument/2006/relationships/image" Target="../media/image4.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7.xml"/><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36.xml"/><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70.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7.xml"/></Relationships>
</file>

<file path=ppt/slides/_rels/slide80.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57.wmf"/><Relationship Id="rId2" Type="http://schemas.openxmlformats.org/officeDocument/2006/relationships/audio" Target="../media/audio2.wav"/><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oleObject" Target="../embeddings/oleObject1.bin"/><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32EB1B4-B99A-47A2-904F-6391B14B4561}"/>
              </a:ext>
            </a:extLst>
          </p:cNvPr>
          <p:cNvSpPr>
            <a:spLocks noGrp="1"/>
          </p:cNvSpPr>
          <p:nvPr>
            <p:ph type="ctrTitle"/>
          </p:nvPr>
        </p:nvSpPr>
        <p:spPr>
          <a:xfrm>
            <a:off x="609600" y="384175"/>
            <a:ext cx="11125200" cy="1444625"/>
          </a:xfrm>
        </p:spPr>
        <p:txBody>
          <a:bodyPr rtlCol="0">
            <a:normAutofit fontScale="90000"/>
          </a:bodyPr>
          <a:lstStyle/>
          <a:p>
            <a:pPr fontAlgn="auto">
              <a:spcAft>
                <a:spcPts val="0"/>
              </a:spcAft>
              <a:defRPr/>
            </a:pPr>
            <a:r>
              <a:rPr lang="en-IN" b="1" dirty="0">
                <a:solidFill>
                  <a:schemeClr val="accent6">
                    <a:lumMod val="75000"/>
                  </a:schemeClr>
                </a:solidFill>
                <a:latin typeface="Arial" panose="020B0604020202020204" pitchFamily="34" charset="0"/>
                <a:cs typeface="Arial" panose="020B0604020202020204" pitchFamily="34" charset="0"/>
              </a:rPr>
              <a:t>Effective Scientific Presentation</a:t>
            </a:r>
            <a:br>
              <a:rPr lang="en-IN" b="1" dirty="0">
                <a:solidFill>
                  <a:schemeClr val="accent2">
                    <a:lumMod val="75000"/>
                  </a:schemeClr>
                </a:solidFill>
                <a:latin typeface="Arial" panose="020B0604020202020204" pitchFamily="34" charset="0"/>
                <a:cs typeface="Arial" panose="020B0604020202020204" pitchFamily="34" charset="0"/>
              </a:rPr>
            </a:br>
            <a:r>
              <a:rPr lang="en-IN" dirty="0">
                <a:solidFill>
                  <a:schemeClr val="accent2">
                    <a:lumMod val="75000"/>
                  </a:schemeClr>
                </a:solidFill>
                <a:latin typeface="Arial" panose="020B0604020202020204" pitchFamily="34" charset="0"/>
                <a:cs typeface="Arial" panose="020B0604020202020204" pitchFamily="34" charset="0"/>
              </a:rPr>
              <a:t>Tips and Tools</a:t>
            </a:r>
          </a:p>
        </p:txBody>
      </p:sp>
      <p:sp>
        <p:nvSpPr>
          <p:cNvPr id="5" name="Subtitle 4">
            <a:extLst>
              <a:ext uri="{FF2B5EF4-FFF2-40B4-BE49-F238E27FC236}">
                <a16:creationId xmlns:a16="http://schemas.microsoft.com/office/drawing/2014/main" id="{B79AA917-A12C-41CA-A15F-2A19F8148E42}"/>
              </a:ext>
            </a:extLst>
          </p:cNvPr>
          <p:cNvSpPr>
            <a:spLocks noGrp="1"/>
          </p:cNvSpPr>
          <p:nvPr>
            <p:ph type="subTitle" idx="1"/>
          </p:nvPr>
        </p:nvSpPr>
        <p:spPr>
          <a:xfrm>
            <a:off x="2667000" y="5618163"/>
            <a:ext cx="6858000" cy="1143000"/>
          </a:xfrm>
        </p:spPr>
        <p:txBody>
          <a:bodyPr rtlCol="0">
            <a:normAutofit fontScale="92500" lnSpcReduction="20000"/>
          </a:bodyPr>
          <a:lstStyle/>
          <a:p>
            <a:pPr fontAlgn="auto">
              <a:spcAft>
                <a:spcPts val="0"/>
              </a:spcAft>
              <a:defRPr/>
            </a:pPr>
            <a:r>
              <a:rPr lang="en-IN" b="1" dirty="0"/>
              <a:t>Prof. Mirza Hasanuzzaman</a:t>
            </a:r>
          </a:p>
          <a:p>
            <a:pPr fontAlgn="auto">
              <a:spcAft>
                <a:spcPts val="0"/>
              </a:spcAft>
              <a:defRPr/>
            </a:pPr>
            <a:r>
              <a:rPr lang="en-IN" dirty="0"/>
              <a:t>Department of Agronomy</a:t>
            </a:r>
          </a:p>
          <a:p>
            <a:pPr fontAlgn="auto">
              <a:spcAft>
                <a:spcPts val="0"/>
              </a:spcAft>
              <a:defRPr/>
            </a:pPr>
            <a:r>
              <a:rPr lang="en-IN" dirty="0"/>
              <a:t>Sher-e-Bangla Agricultural University</a:t>
            </a:r>
          </a:p>
        </p:txBody>
      </p:sp>
      <p:pic>
        <p:nvPicPr>
          <p:cNvPr id="3" name="Picture 2">
            <a:extLst>
              <a:ext uri="{FF2B5EF4-FFF2-40B4-BE49-F238E27FC236}">
                <a16:creationId xmlns:a16="http://schemas.microsoft.com/office/drawing/2014/main" id="{21D34AB8-6A20-64E8-95FC-EF3F98A3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2057400"/>
            <a:ext cx="5851071" cy="3276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prstGeom prst="rect">
            <a:avLst/>
          </a:prstGeom>
        </p:spPr>
        <p:txBody>
          <a:bodyPr vert="horz" lIns="121900" tIns="121900" rIns="121900" bIns="121900" rtlCol="0" anchor="b" anchorCtr="0">
            <a:noAutofit/>
          </a:bodyPr>
          <a:lstStyle/>
          <a:p>
            <a:pPr marL="609585" indent="-609585">
              <a:buClr>
                <a:schemeClr val="lt2"/>
              </a:buClr>
              <a:buSzPct val="100000"/>
              <a:buFont typeface="Trebuchet MS"/>
              <a:buAutoNum type="arabicPeriod" startAt="7"/>
            </a:pPr>
            <a:r>
              <a:rPr lang="en"/>
              <a:t>Practice, Practice, Practice</a:t>
            </a:r>
          </a:p>
        </p:txBody>
      </p:sp>
      <p:sp>
        <p:nvSpPr>
          <p:cNvPr id="131" name="Shape 131"/>
          <p:cNvSpPr txBox="1">
            <a:spLocks noGrp="1"/>
          </p:cNvSpPr>
          <p:nvPr>
            <p:ph type="body" idx="1"/>
          </p:nvPr>
        </p:nvSpPr>
        <p:spPr>
          <a:prstGeom prst="rect">
            <a:avLst/>
          </a:prstGeom>
        </p:spPr>
        <p:txBody>
          <a:bodyPr vert="horz" lIns="121900" tIns="121900" rIns="121900" bIns="121900" rtlCol="0" anchor="t" anchorCtr="0">
            <a:noAutofit/>
          </a:bodyPr>
          <a:lstStyle/>
          <a:p>
            <a:pPr>
              <a:buNone/>
            </a:pPr>
            <a:r>
              <a:rPr lang="en" dirty="0"/>
              <a:t>Run through your presentation on your own. Pay attention to your:</a:t>
            </a:r>
          </a:p>
          <a:p>
            <a:pPr marL="609585" indent="-558786">
              <a:buClr>
                <a:schemeClr val="lt1"/>
              </a:buClr>
              <a:buSzPct val="100000"/>
              <a:buFont typeface="Arial"/>
              <a:buChar char="●"/>
            </a:pPr>
            <a:r>
              <a:rPr lang="en" dirty="0"/>
              <a:t>Voice- Tone, inflection, volume, speed, pauses</a:t>
            </a:r>
          </a:p>
          <a:p>
            <a:pPr marL="609585" indent="-558786">
              <a:buClr>
                <a:schemeClr val="lt1"/>
              </a:buClr>
              <a:buSzPct val="100000"/>
              <a:buFont typeface="Arial"/>
              <a:buChar char="●"/>
            </a:pPr>
            <a:r>
              <a:rPr lang="en" dirty="0"/>
              <a:t>Filler Words- ‘um,’ ‘you know,’ ‘like’</a:t>
            </a:r>
          </a:p>
          <a:p>
            <a:pPr marL="609585" indent="-558786">
              <a:buClr>
                <a:schemeClr val="lt1"/>
              </a:buClr>
              <a:buSzPct val="100000"/>
              <a:buFont typeface="Arial"/>
              <a:buChar char="●"/>
            </a:pPr>
            <a:r>
              <a:rPr lang="en" dirty="0"/>
              <a:t>Areas of difficulty in your presentation</a:t>
            </a:r>
          </a:p>
        </p:txBody>
      </p:sp>
    </p:spTree>
  </p:cSld>
  <p:clrMapOvr>
    <a:masterClrMapping/>
  </p:clrMapOvr>
  <p:transition spd="slow">
    <p:cut/>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532B1E22-25B7-4DDD-BE63-ADACCCE50874}"/>
              </a:ext>
            </a:extLst>
          </p:cNvPr>
          <p:cNvSpPr>
            <a:spLocks noGrp="1" noChangeArrowheads="1"/>
          </p:cNvSpPr>
          <p:nvPr>
            <p:ph type="title"/>
          </p:nvPr>
        </p:nvSpPr>
        <p:spPr/>
        <p:txBody>
          <a:bodyPr/>
          <a:lstStyle/>
          <a:p>
            <a:r>
              <a:rPr lang="en-US" altLang="en-US" b="1" dirty="0">
                <a:solidFill>
                  <a:srgbClr val="00B050"/>
                </a:solidFill>
              </a:rPr>
              <a:t>Graphs - Good</a:t>
            </a:r>
          </a:p>
        </p:txBody>
      </p:sp>
      <p:graphicFrame>
        <p:nvGraphicFramePr>
          <p:cNvPr id="51203" name="Object 6">
            <a:extLst>
              <a:ext uri="{FF2B5EF4-FFF2-40B4-BE49-F238E27FC236}">
                <a16:creationId xmlns:a16="http://schemas.microsoft.com/office/drawing/2014/main" id="{C84ADBC4-ACD1-4843-A764-D9735BA05658}"/>
              </a:ext>
            </a:extLst>
          </p:cNvPr>
          <p:cNvGraphicFramePr>
            <a:graphicFrameLocks noGrp="1" noChangeAspect="1"/>
          </p:cNvGraphicFramePr>
          <p:nvPr>
            <p:ph type="chart" sz="half" idx="1"/>
          </p:nvPr>
        </p:nvGraphicFramePr>
        <p:xfrm>
          <a:off x="1873250" y="2362200"/>
          <a:ext cx="3924300" cy="3733800"/>
        </p:xfrm>
        <a:graphic>
          <a:graphicData uri="http://schemas.openxmlformats.org/presentationml/2006/ole">
            <mc:AlternateContent xmlns:mc="http://schemas.openxmlformats.org/markup-compatibility/2006">
              <mc:Choice xmlns:v="urn:schemas-microsoft-com:vml" Requires="v">
                <p:oleObj name="Chart" r:id="rId2" imgW="3924390" imgH="3733826" progId="MSGraph.Chart.8">
                  <p:embed followColorScheme="full"/>
                </p:oleObj>
              </mc:Choice>
              <mc:Fallback>
                <p:oleObj name="Chart" r:id="rId2" imgW="3924390" imgH="3733826" progId="MSGraph.Chart.8">
                  <p:embed followColorScheme="full"/>
                  <p:pic>
                    <p:nvPicPr>
                      <p:cNvPr id="0" name="Object 6"/>
                      <p:cNvPicPr>
                        <a:picLocks noGrp="1" noChangeAspect="1" noChangeArrowheads="1"/>
                      </p:cNvPicPr>
                      <p:nvPr/>
                    </p:nvPicPr>
                    <p:blipFill>
                      <a:blip r:embed="rId3"/>
                      <a:srcRect/>
                      <a:stretch>
                        <a:fillRect/>
                      </a:stretch>
                    </p:blipFill>
                    <p:spPr bwMode="auto">
                      <a:xfrm>
                        <a:off x="1873250" y="2362200"/>
                        <a:ext cx="39243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5" name="Picture 4">
            <a:extLst>
              <a:ext uri="{FF2B5EF4-FFF2-40B4-BE49-F238E27FC236}">
                <a16:creationId xmlns:a16="http://schemas.microsoft.com/office/drawing/2014/main" id="{0AAF4468-C8FA-4A84-9471-D8209929E01B}"/>
              </a:ext>
            </a:extLst>
          </p:cNvPr>
          <p:cNvPicPr>
            <a:picLocks noChangeAspect="1" noChangeArrowheads="1"/>
          </p:cNvPicPr>
          <p:nvPr/>
        </p:nvPicPr>
        <p:blipFill>
          <a:blip r:embed="rId4" cstate="print"/>
          <a:srcRect/>
          <a:stretch>
            <a:fillRect/>
          </a:stretch>
        </p:blipFill>
        <p:spPr bwMode="auto">
          <a:xfrm>
            <a:off x="1981200" y="1752600"/>
            <a:ext cx="7508194" cy="4745843"/>
          </a:xfrm>
          <a:prstGeom prst="rect">
            <a:avLst/>
          </a:prstGeom>
          <a:noFill/>
          <a:ln w="9525">
            <a:noFill/>
            <a:miter lim="800000"/>
            <a:headEnd/>
            <a:tailEnd/>
          </a:ln>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8C9E929-13A6-666B-94BC-45E0B50C3F0F}"/>
              </a:ext>
            </a:extLst>
          </p:cNvPr>
          <p:cNvPicPr>
            <a:picLocks noChangeAspect="1"/>
          </p:cNvPicPr>
          <p:nvPr/>
        </p:nvPicPr>
        <p:blipFill>
          <a:blip r:embed="rId3"/>
          <a:stretch>
            <a:fillRect/>
          </a:stretch>
        </p:blipFill>
        <p:spPr>
          <a:xfrm>
            <a:off x="521333" y="551664"/>
            <a:ext cx="11222768" cy="3340218"/>
          </a:xfrm>
          <a:prstGeom prst="rect">
            <a:avLst/>
          </a:prstGeom>
        </p:spPr>
      </p:pic>
      <p:sp>
        <p:nvSpPr>
          <p:cNvPr id="4" name="TextBox 3">
            <a:extLst>
              <a:ext uri="{FF2B5EF4-FFF2-40B4-BE49-F238E27FC236}">
                <a16:creationId xmlns:a16="http://schemas.microsoft.com/office/drawing/2014/main" id="{BA7352CE-7A0E-8CF0-36F9-FEFCADFCDBA1}"/>
              </a:ext>
            </a:extLst>
          </p:cNvPr>
          <p:cNvSpPr txBox="1"/>
          <p:nvPr/>
        </p:nvSpPr>
        <p:spPr>
          <a:xfrm>
            <a:off x="465743" y="4223359"/>
            <a:ext cx="11342916" cy="1815882"/>
          </a:xfrm>
          <a:prstGeom prst="rect">
            <a:avLst/>
          </a:prstGeom>
          <a:noFill/>
        </p:spPr>
        <p:txBody>
          <a:bodyPr wrap="square">
            <a:spAutoFit/>
          </a:bodyPr>
          <a:lstStyle/>
          <a:p>
            <a:pPr algn="just"/>
            <a:r>
              <a:rPr lang="en-SG" sz="2000" b="1" dirty="0">
                <a:effectLst/>
                <a:latin typeface="Arial" panose="020B0604020202020204" pitchFamily="34" charset="0"/>
                <a:ea typeface="Calibri" panose="020F0502020204030204" pitchFamily="34" charset="0"/>
                <a:cs typeface="Arial" panose="020B0604020202020204" pitchFamily="34" charset="0"/>
              </a:rPr>
              <a:t>Figure </a:t>
            </a:r>
            <a:r>
              <a:rPr lang="en-SG" sz="2000" b="1" dirty="0">
                <a:latin typeface="Arial" panose="020B0604020202020204" pitchFamily="34" charset="0"/>
                <a:ea typeface="Calibri" panose="020F0502020204030204" pitchFamily="34" charset="0"/>
                <a:cs typeface="Arial" panose="020B0604020202020204" pitchFamily="34" charset="0"/>
              </a:rPr>
              <a:t>1</a:t>
            </a:r>
            <a:r>
              <a:rPr lang="en-SG" sz="2000" b="1" dirty="0">
                <a:effectLst/>
                <a:latin typeface="Arial" panose="020B0604020202020204" pitchFamily="34" charset="0"/>
                <a:ea typeface="Calibri" panose="020F0502020204030204" pitchFamily="34" charset="0"/>
                <a:cs typeface="Arial" panose="020B0604020202020204" pitchFamily="34" charset="0"/>
              </a:rPr>
              <a:t>. </a:t>
            </a:r>
            <a:r>
              <a:rPr lang="en-US" sz="1800" kern="100" dirty="0">
                <a:effectLst/>
                <a:latin typeface="Arial" panose="020B0604020202020204" pitchFamily="34" charset="0"/>
                <a:ea typeface="Calibri" panose="020F0502020204030204" pitchFamily="34" charset="0"/>
                <a:cs typeface="Arial" panose="020B0604020202020204" pitchFamily="34" charset="0"/>
              </a:rPr>
              <a:t>Variations in fresh weight (g hill</a:t>
            </a:r>
            <a:r>
              <a:rPr lang="en-US" sz="1800" kern="100" baseline="30000" dirty="0">
                <a:effectLst/>
                <a:latin typeface="Arial" panose="020B0604020202020204" pitchFamily="34" charset="0"/>
                <a:ea typeface="Calibri" panose="020F0502020204030204" pitchFamily="34" charset="0"/>
                <a:cs typeface="Arial" panose="020B0604020202020204" pitchFamily="34" charset="0"/>
              </a:rPr>
              <a:t>-1</a:t>
            </a:r>
            <a:r>
              <a:rPr lang="en-US" sz="1800" kern="100" dirty="0">
                <a:effectLst/>
                <a:latin typeface="Arial" panose="020B0604020202020204" pitchFamily="34" charset="0"/>
                <a:ea typeface="Calibri" panose="020F0502020204030204" pitchFamily="34" charset="0"/>
                <a:cs typeface="Arial" panose="020B0604020202020204" pitchFamily="34" charset="0"/>
              </a:rPr>
              <a:t>) (</a:t>
            </a:r>
            <a:r>
              <a:rPr lang="en-US" sz="1800" b="1" kern="100" dirty="0">
                <a:effectLst/>
                <a:latin typeface="Arial" panose="020B0604020202020204" pitchFamily="34" charset="0"/>
                <a:ea typeface="Calibri" panose="020F0502020204030204" pitchFamily="34" charset="0"/>
                <a:cs typeface="Arial" panose="020B0604020202020204" pitchFamily="34" charset="0"/>
              </a:rPr>
              <a:t>A</a:t>
            </a:r>
            <a:r>
              <a:rPr lang="en-US" sz="1800" kern="100" dirty="0">
                <a:effectLst/>
                <a:latin typeface="Arial" panose="020B0604020202020204" pitchFamily="34" charset="0"/>
                <a:ea typeface="Calibri" panose="020F0502020204030204" pitchFamily="34" charset="0"/>
                <a:cs typeface="Arial" panose="020B0604020202020204" pitchFamily="34" charset="0"/>
              </a:rPr>
              <a:t>) and </a:t>
            </a:r>
            <a:r>
              <a:rPr lang="en-US" kern="100" dirty="0">
                <a:latin typeface="Arial" panose="020B0604020202020204" pitchFamily="34" charset="0"/>
                <a:ea typeface="Calibri" panose="020F0502020204030204" pitchFamily="34" charset="0"/>
                <a:cs typeface="Arial" panose="020B0604020202020204" pitchFamily="34" charset="0"/>
              </a:rPr>
              <a:t>dry</a:t>
            </a:r>
            <a:r>
              <a:rPr lang="en-US" sz="1800" kern="100" dirty="0">
                <a:effectLst/>
                <a:latin typeface="Arial" panose="020B0604020202020204" pitchFamily="34" charset="0"/>
                <a:ea typeface="Calibri" panose="020F0502020204030204" pitchFamily="34" charset="0"/>
                <a:cs typeface="Arial" panose="020B0604020202020204" pitchFamily="34" charset="0"/>
              </a:rPr>
              <a:t> weight (g hill</a:t>
            </a:r>
            <a:r>
              <a:rPr lang="en-US" sz="1800" kern="100" baseline="30000" dirty="0">
                <a:effectLst/>
                <a:latin typeface="Arial" panose="020B0604020202020204" pitchFamily="34" charset="0"/>
                <a:ea typeface="Calibri" panose="020F0502020204030204" pitchFamily="34" charset="0"/>
                <a:cs typeface="Arial" panose="020B0604020202020204" pitchFamily="34" charset="0"/>
              </a:rPr>
              <a:t>-1</a:t>
            </a:r>
            <a:r>
              <a:rPr lang="en-US" sz="1800" kern="100" dirty="0">
                <a:effectLst/>
                <a:latin typeface="Arial" panose="020B0604020202020204" pitchFamily="34" charset="0"/>
                <a:ea typeface="Calibri" panose="020F0502020204030204" pitchFamily="34" charset="0"/>
                <a:cs typeface="Arial" panose="020B0604020202020204" pitchFamily="34" charset="0"/>
              </a:rPr>
              <a:t>) (</a:t>
            </a:r>
            <a:r>
              <a:rPr lang="en-US" sz="1800" b="1" kern="100" dirty="0">
                <a:effectLst/>
                <a:latin typeface="Arial" panose="020B0604020202020204" pitchFamily="34" charset="0"/>
                <a:ea typeface="Calibri" panose="020F0502020204030204" pitchFamily="34" charset="0"/>
                <a:cs typeface="Arial" panose="020B0604020202020204" pitchFamily="34" charset="0"/>
              </a:rPr>
              <a:t>B</a:t>
            </a:r>
            <a:r>
              <a:rPr lang="en-US" sz="1800" kern="100" dirty="0">
                <a:effectLst/>
                <a:latin typeface="Arial" panose="020B0604020202020204" pitchFamily="34" charset="0"/>
                <a:ea typeface="Calibri" panose="020F0502020204030204" pitchFamily="34" charset="0"/>
                <a:cs typeface="Arial" panose="020B0604020202020204" pitchFamily="34" charset="0"/>
              </a:rPr>
              <a:t>) of rice (</a:t>
            </a:r>
            <a:r>
              <a:rPr lang="en-US" sz="1800" i="1" kern="100" dirty="0">
                <a:effectLst/>
                <a:latin typeface="Arial" panose="020B0604020202020204" pitchFamily="34" charset="0"/>
                <a:ea typeface="Calibri" panose="020F0502020204030204" pitchFamily="34" charset="0"/>
                <a:cs typeface="Arial" panose="020B0604020202020204" pitchFamily="34" charset="0"/>
              </a:rPr>
              <a:t>Oryza sativa</a:t>
            </a:r>
            <a:r>
              <a:rPr lang="en-US" sz="1800" kern="100" dirty="0">
                <a:effectLst/>
                <a:latin typeface="Arial" panose="020B0604020202020204" pitchFamily="34" charset="0"/>
                <a:ea typeface="Calibri" panose="020F0502020204030204" pitchFamily="34" charset="0"/>
                <a:cs typeface="Arial" panose="020B0604020202020204" pitchFamily="34" charset="0"/>
              </a:rPr>
              <a:t> L. cv BRRI dhan100) under varying levels of salt stress (50 mM, and 100 mM NaCl) with endophytic (</a:t>
            </a:r>
            <a:r>
              <a:rPr lang="en-US" sz="1800" i="1" kern="100" dirty="0">
                <a:effectLst/>
                <a:latin typeface="Arial" panose="020B0604020202020204" pitchFamily="34" charset="0"/>
                <a:ea typeface="Calibri" panose="020F0502020204030204" pitchFamily="34" charset="0"/>
                <a:cs typeface="Arial" panose="020B0604020202020204" pitchFamily="34" charset="0"/>
              </a:rPr>
              <a:t>Bacillus subtilis</a:t>
            </a:r>
            <a:r>
              <a:rPr lang="en-US" sz="1800" kern="100" dirty="0">
                <a:effectLst/>
                <a:latin typeface="Arial" panose="020B0604020202020204" pitchFamily="34" charset="0"/>
                <a:ea typeface="Calibri" panose="020F0502020204030204" pitchFamily="34" charset="0"/>
                <a:cs typeface="Arial" panose="020B0604020202020204" pitchFamily="34" charset="0"/>
              </a:rPr>
              <a:t>, </a:t>
            </a:r>
            <a:r>
              <a:rPr lang="en-US" sz="1800" i="1" kern="100" dirty="0">
                <a:effectLst/>
                <a:latin typeface="Arial" panose="020B0604020202020204" pitchFamily="34" charset="0"/>
                <a:ea typeface="Calibri" panose="020F0502020204030204" pitchFamily="34" charset="0"/>
                <a:cs typeface="Arial" panose="020B0604020202020204" pitchFamily="34" charset="0"/>
              </a:rPr>
              <a:t>B. </a:t>
            </a:r>
            <a:r>
              <a:rPr lang="en-US" sz="1800" i="1" kern="100" dirty="0" err="1">
                <a:effectLst/>
                <a:latin typeface="Arial" panose="020B0604020202020204" pitchFamily="34" charset="0"/>
                <a:ea typeface="Calibri" panose="020F0502020204030204" pitchFamily="34" charset="0"/>
                <a:cs typeface="Arial" panose="020B0604020202020204" pitchFamily="34" charset="0"/>
              </a:rPr>
              <a:t>aryabhattai</a:t>
            </a:r>
            <a:r>
              <a:rPr lang="en-US" sz="1800" kern="100" dirty="0">
                <a:effectLst/>
                <a:latin typeface="Arial" panose="020B0604020202020204" pitchFamily="34" charset="0"/>
                <a:ea typeface="Calibri" panose="020F0502020204030204" pitchFamily="34" charset="0"/>
                <a:cs typeface="Arial" panose="020B0604020202020204" pitchFamily="34" charset="0"/>
              </a:rPr>
              <a:t>) and epiphytic (</a:t>
            </a:r>
            <a:r>
              <a:rPr lang="en-US" sz="1800" i="1" kern="100" dirty="0">
                <a:effectLst/>
                <a:latin typeface="Arial" panose="020B0604020202020204" pitchFamily="34" charset="0"/>
                <a:ea typeface="Calibri" panose="020F0502020204030204" pitchFamily="34" charset="0"/>
                <a:cs typeface="Arial" panose="020B0604020202020204" pitchFamily="34" charset="0"/>
              </a:rPr>
              <a:t>B. </a:t>
            </a:r>
            <a:r>
              <a:rPr lang="en-US" sz="1800" i="1" kern="100" dirty="0" err="1">
                <a:effectLst/>
                <a:latin typeface="Arial" panose="020B0604020202020204" pitchFamily="34" charset="0"/>
                <a:ea typeface="Calibri" panose="020F0502020204030204" pitchFamily="34" charset="0"/>
                <a:cs typeface="Arial" panose="020B0604020202020204" pitchFamily="34" charset="0"/>
              </a:rPr>
              <a:t>aryabhattai</a:t>
            </a:r>
            <a:r>
              <a:rPr lang="en-US" sz="1800" kern="100" dirty="0">
                <a:effectLst/>
                <a:latin typeface="Arial" panose="020B0604020202020204" pitchFamily="34" charset="0"/>
                <a:ea typeface="Calibri" panose="020F0502020204030204" pitchFamily="34" charset="0"/>
                <a:cs typeface="Arial" panose="020B0604020202020204" pitchFamily="34" charset="0"/>
              </a:rPr>
              <a:t>) plant growth-promoting rhizobacteria treatments. Here, the results, presented as bars, depict means (± SD) from three independent experimental sets. The column values were tested for significance (P ≤ 0.05) using Tukey's HSD test, and distinct letters on the bars denote significant differences between treatments</a:t>
            </a:r>
            <a:r>
              <a:rPr lang="en-SG" sz="2000" kern="100" dirty="0">
                <a:effectLst/>
                <a:latin typeface="Arial" panose="020B0604020202020204" pitchFamily="34" charset="0"/>
                <a:ea typeface="Calibri" panose="020F0502020204030204" pitchFamily="34" charset="0"/>
                <a:cs typeface="Arial" panose="020B0604020202020204" pitchFamily="34" charset="0"/>
              </a:rPr>
              <a:t>.</a:t>
            </a:r>
            <a:endParaRPr lang="en-SG" sz="1800" kern="100" dirty="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E0690CC8-FB06-7170-667C-038DA01BFE96}"/>
              </a:ext>
            </a:extLst>
          </p:cNvPr>
          <p:cNvPicPr>
            <a:picLocks noChangeAspect="1"/>
          </p:cNvPicPr>
          <p:nvPr/>
        </p:nvPicPr>
        <p:blipFill>
          <a:blip r:embed="rId4"/>
          <a:stretch>
            <a:fillRect/>
          </a:stretch>
        </p:blipFill>
        <p:spPr>
          <a:xfrm>
            <a:off x="803333" y="673166"/>
            <a:ext cx="5180780" cy="231399"/>
          </a:xfrm>
          <a:prstGeom prst="rect">
            <a:avLst/>
          </a:prstGeom>
        </p:spPr>
      </p:pic>
      <p:pic>
        <p:nvPicPr>
          <p:cNvPr id="7" name="Picture 6">
            <a:extLst>
              <a:ext uri="{FF2B5EF4-FFF2-40B4-BE49-F238E27FC236}">
                <a16:creationId xmlns:a16="http://schemas.microsoft.com/office/drawing/2014/main" id="{CE435774-1B99-82AC-4A52-633DF271D433}"/>
              </a:ext>
            </a:extLst>
          </p:cNvPr>
          <p:cNvPicPr>
            <a:picLocks noChangeAspect="1"/>
          </p:cNvPicPr>
          <p:nvPr/>
        </p:nvPicPr>
        <p:blipFill>
          <a:blip r:embed="rId4"/>
          <a:stretch>
            <a:fillRect/>
          </a:stretch>
        </p:blipFill>
        <p:spPr>
          <a:xfrm>
            <a:off x="6553382" y="692628"/>
            <a:ext cx="5180780" cy="231399"/>
          </a:xfrm>
          <a:prstGeom prst="rect">
            <a:avLst/>
          </a:prstGeom>
        </p:spPr>
      </p:pic>
      <p:sp>
        <p:nvSpPr>
          <p:cNvPr id="10" name="Slide Number Placeholder 1">
            <a:extLst>
              <a:ext uri="{FF2B5EF4-FFF2-40B4-BE49-F238E27FC236}">
                <a16:creationId xmlns:a16="http://schemas.microsoft.com/office/drawing/2014/main" id="{0E5DFF9C-177F-6887-830F-C61CC80C1606}"/>
              </a:ext>
            </a:extLst>
          </p:cNvPr>
          <p:cNvSpPr>
            <a:spLocks noGrp="1"/>
          </p:cNvSpPr>
          <p:nvPr>
            <p:ph type="sldNum" sz="quarter" idx="12"/>
          </p:nvPr>
        </p:nvSpPr>
        <p:spPr>
          <a:xfrm>
            <a:off x="9024258" y="6211692"/>
            <a:ext cx="2743200" cy="365125"/>
          </a:xfrm>
        </p:spPr>
        <p:txBody>
          <a:bodyPr/>
          <a:lstStyle/>
          <a:p>
            <a:fld id="{FC4ABE5F-8B3F-451C-B895-A175A60357F6}" type="slidenum">
              <a:rPr lang="en-SG" sz="2000" b="1" smtClean="0">
                <a:solidFill>
                  <a:schemeClr val="tx1"/>
                </a:solidFill>
                <a:latin typeface="Arial" panose="020B0604020202020204" pitchFamily="34" charset="0"/>
                <a:cs typeface="Arial" panose="020B0604020202020204" pitchFamily="34" charset="0"/>
              </a:rPr>
              <a:t>101</a:t>
            </a:fld>
            <a:endParaRPr lang="en-SG" sz="2000" b="1" dirty="0">
              <a:solidFill>
                <a:schemeClr val="tx1"/>
              </a:solidFill>
              <a:latin typeface="Arial" panose="020B0604020202020204" pitchFamily="34" charset="0"/>
              <a:cs typeface="Arial" panose="020B0604020202020204" pitchFamily="34" charset="0"/>
            </a:endParaRPr>
          </a:p>
        </p:txBody>
      </p:sp>
      <p:grpSp>
        <p:nvGrpSpPr>
          <p:cNvPr id="27" name="Group 26">
            <a:extLst>
              <a:ext uri="{FF2B5EF4-FFF2-40B4-BE49-F238E27FC236}">
                <a16:creationId xmlns:a16="http://schemas.microsoft.com/office/drawing/2014/main" id="{4DB9BB58-F658-C4D0-EB5E-5689F4898BC1}"/>
              </a:ext>
            </a:extLst>
          </p:cNvPr>
          <p:cNvGrpSpPr/>
          <p:nvPr/>
        </p:nvGrpSpPr>
        <p:grpSpPr>
          <a:xfrm>
            <a:off x="3196612" y="1480342"/>
            <a:ext cx="7268192" cy="996321"/>
            <a:chOff x="3196612" y="1480342"/>
            <a:chExt cx="7268192" cy="996321"/>
          </a:xfrm>
        </p:grpSpPr>
        <p:sp>
          <p:nvSpPr>
            <p:cNvPr id="14" name="Arrow: Down 13">
              <a:extLst>
                <a:ext uri="{FF2B5EF4-FFF2-40B4-BE49-F238E27FC236}">
                  <a16:creationId xmlns:a16="http://schemas.microsoft.com/office/drawing/2014/main" id="{CF077E76-5A8C-2EDE-1497-F90AA04707E9}"/>
                </a:ext>
              </a:extLst>
            </p:cNvPr>
            <p:cNvSpPr/>
            <p:nvPr/>
          </p:nvSpPr>
          <p:spPr>
            <a:xfrm>
              <a:off x="3196612" y="2062391"/>
              <a:ext cx="68946" cy="318763"/>
            </a:xfrm>
            <a:prstGeom prst="downArrow">
              <a:avLst>
                <a:gd name="adj1" fmla="val 50000"/>
                <a:gd name="adj2" fmla="val 673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6" name="Arrow: Down 15">
              <a:extLst>
                <a:ext uri="{FF2B5EF4-FFF2-40B4-BE49-F238E27FC236}">
                  <a16:creationId xmlns:a16="http://schemas.microsoft.com/office/drawing/2014/main" id="{0EE1596D-694B-183E-D738-3EECC7A833E3}"/>
                </a:ext>
              </a:extLst>
            </p:cNvPr>
            <p:cNvSpPr/>
            <p:nvPr/>
          </p:nvSpPr>
          <p:spPr>
            <a:xfrm>
              <a:off x="4710673" y="2157900"/>
              <a:ext cx="68946" cy="318763"/>
            </a:xfrm>
            <a:prstGeom prst="downArrow">
              <a:avLst>
                <a:gd name="adj1" fmla="val 50000"/>
                <a:gd name="adj2" fmla="val 673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7" name="Arrow: Down 16">
              <a:extLst>
                <a:ext uri="{FF2B5EF4-FFF2-40B4-BE49-F238E27FC236}">
                  <a16:creationId xmlns:a16="http://schemas.microsoft.com/office/drawing/2014/main" id="{6246E83E-646B-F92E-5B0B-DA19FF87A957}"/>
                </a:ext>
              </a:extLst>
            </p:cNvPr>
            <p:cNvSpPr/>
            <p:nvPr/>
          </p:nvSpPr>
          <p:spPr>
            <a:xfrm>
              <a:off x="8825473" y="1480342"/>
              <a:ext cx="68946" cy="318763"/>
            </a:xfrm>
            <a:prstGeom prst="downArrow">
              <a:avLst>
                <a:gd name="adj1" fmla="val 50000"/>
                <a:gd name="adj2" fmla="val 673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8" name="Arrow: Down 17">
              <a:extLst>
                <a:ext uri="{FF2B5EF4-FFF2-40B4-BE49-F238E27FC236}">
                  <a16:creationId xmlns:a16="http://schemas.microsoft.com/office/drawing/2014/main" id="{BD7AE772-5628-F7FD-A6B7-2879A6118480}"/>
                </a:ext>
              </a:extLst>
            </p:cNvPr>
            <p:cNvSpPr/>
            <p:nvPr/>
          </p:nvSpPr>
          <p:spPr>
            <a:xfrm>
              <a:off x="10395858" y="1743628"/>
              <a:ext cx="68946" cy="318763"/>
            </a:xfrm>
            <a:prstGeom prst="downArrow">
              <a:avLst>
                <a:gd name="adj1" fmla="val 50000"/>
                <a:gd name="adj2" fmla="val 673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grpSp>
        <p:nvGrpSpPr>
          <p:cNvPr id="28" name="Group 27">
            <a:extLst>
              <a:ext uri="{FF2B5EF4-FFF2-40B4-BE49-F238E27FC236}">
                <a16:creationId xmlns:a16="http://schemas.microsoft.com/office/drawing/2014/main" id="{296AE8EB-A10E-858D-91FA-46BB7A78CF1E}"/>
              </a:ext>
            </a:extLst>
          </p:cNvPr>
          <p:cNvGrpSpPr/>
          <p:nvPr/>
        </p:nvGrpSpPr>
        <p:grpSpPr>
          <a:xfrm>
            <a:off x="3427277" y="1236895"/>
            <a:ext cx="7823801" cy="880973"/>
            <a:chOff x="3427277" y="1236895"/>
            <a:chExt cx="7823801" cy="880973"/>
          </a:xfrm>
        </p:grpSpPr>
        <p:sp>
          <p:nvSpPr>
            <p:cNvPr id="15" name="Arrow: Down 14">
              <a:extLst>
                <a:ext uri="{FF2B5EF4-FFF2-40B4-BE49-F238E27FC236}">
                  <a16:creationId xmlns:a16="http://schemas.microsoft.com/office/drawing/2014/main" id="{B069C04E-D077-5455-C005-FC40B1C77DFC}"/>
                </a:ext>
              </a:extLst>
            </p:cNvPr>
            <p:cNvSpPr/>
            <p:nvPr/>
          </p:nvSpPr>
          <p:spPr>
            <a:xfrm rot="10800000">
              <a:off x="3427277" y="1604876"/>
              <a:ext cx="119269" cy="318763"/>
            </a:xfrm>
            <a:prstGeom prst="downArrow">
              <a:avLst>
                <a:gd name="adj1" fmla="val 50000"/>
                <a:gd name="adj2" fmla="val 67387"/>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19" name="Arrow: Down 18">
              <a:extLst>
                <a:ext uri="{FF2B5EF4-FFF2-40B4-BE49-F238E27FC236}">
                  <a16:creationId xmlns:a16="http://schemas.microsoft.com/office/drawing/2014/main" id="{3D429D37-BA7C-CA10-A7B3-D75844BC7854}"/>
                </a:ext>
              </a:extLst>
            </p:cNvPr>
            <p:cNvSpPr/>
            <p:nvPr/>
          </p:nvSpPr>
          <p:spPr>
            <a:xfrm rot="10800000">
              <a:off x="3689429" y="1799105"/>
              <a:ext cx="119269" cy="318763"/>
            </a:xfrm>
            <a:prstGeom prst="downArrow">
              <a:avLst>
                <a:gd name="adj1" fmla="val 50000"/>
                <a:gd name="adj2" fmla="val 67387"/>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0" name="Arrow: Down 19">
              <a:extLst>
                <a:ext uri="{FF2B5EF4-FFF2-40B4-BE49-F238E27FC236}">
                  <a16:creationId xmlns:a16="http://schemas.microsoft.com/office/drawing/2014/main" id="{0CF0972C-8ADD-2F97-0823-BD8A694402C8}"/>
                </a:ext>
              </a:extLst>
            </p:cNvPr>
            <p:cNvSpPr/>
            <p:nvPr/>
          </p:nvSpPr>
          <p:spPr>
            <a:xfrm rot="10800000">
              <a:off x="3892914" y="1621254"/>
              <a:ext cx="119269" cy="318763"/>
            </a:xfrm>
            <a:prstGeom prst="downArrow">
              <a:avLst>
                <a:gd name="adj1" fmla="val 50000"/>
                <a:gd name="adj2" fmla="val 67387"/>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1" name="Arrow: Down 20">
              <a:extLst>
                <a:ext uri="{FF2B5EF4-FFF2-40B4-BE49-F238E27FC236}">
                  <a16:creationId xmlns:a16="http://schemas.microsoft.com/office/drawing/2014/main" id="{C615052A-E910-B639-EFEC-1A4FAB75EFBB}"/>
                </a:ext>
              </a:extLst>
            </p:cNvPr>
            <p:cNvSpPr/>
            <p:nvPr/>
          </p:nvSpPr>
          <p:spPr>
            <a:xfrm rot="10800000">
              <a:off x="9024503" y="1236895"/>
              <a:ext cx="119269" cy="318763"/>
            </a:xfrm>
            <a:prstGeom prst="downArrow">
              <a:avLst>
                <a:gd name="adj1" fmla="val 50000"/>
                <a:gd name="adj2" fmla="val 67387"/>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2" name="Arrow: Down 21">
              <a:extLst>
                <a:ext uri="{FF2B5EF4-FFF2-40B4-BE49-F238E27FC236}">
                  <a16:creationId xmlns:a16="http://schemas.microsoft.com/office/drawing/2014/main" id="{E8894E41-376D-3945-AE50-EF429A996F83}"/>
                </a:ext>
              </a:extLst>
            </p:cNvPr>
            <p:cNvSpPr/>
            <p:nvPr/>
          </p:nvSpPr>
          <p:spPr>
            <a:xfrm rot="10800000">
              <a:off x="9292586" y="1320960"/>
              <a:ext cx="119269" cy="318763"/>
            </a:xfrm>
            <a:prstGeom prst="downArrow">
              <a:avLst>
                <a:gd name="adj1" fmla="val 50000"/>
                <a:gd name="adj2" fmla="val 67387"/>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3" name="Arrow: Down 22">
              <a:extLst>
                <a:ext uri="{FF2B5EF4-FFF2-40B4-BE49-F238E27FC236}">
                  <a16:creationId xmlns:a16="http://schemas.microsoft.com/office/drawing/2014/main" id="{7C3FAACC-488B-BA72-59C4-3032FD4E102A}"/>
                </a:ext>
              </a:extLst>
            </p:cNvPr>
            <p:cNvSpPr/>
            <p:nvPr/>
          </p:nvSpPr>
          <p:spPr>
            <a:xfrm rot="10800000">
              <a:off x="9533476" y="1253273"/>
              <a:ext cx="119269" cy="318763"/>
            </a:xfrm>
            <a:prstGeom prst="downArrow">
              <a:avLst>
                <a:gd name="adj1" fmla="val 50000"/>
                <a:gd name="adj2" fmla="val 67387"/>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4" name="Arrow: Down 23">
              <a:extLst>
                <a:ext uri="{FF2B5EF4-FFF2-40B4-BE49-F238E27FC236}">
                  <a16:creationId xmlns:a16="http://schemas.microsoft.com/office/drawing/2014/main" id="{DF12E847-6656-46A3-EEF1-8AEEBA0F5000}"/>
                </a:ext>
              </a:extLst>
            </p:cNvPr>
            <p:cNvSpPr/>
            <p:nvPr/>
          </p:nvSpPr>
          <p:spPr>
            <a:xfrm rot="10800000">
              <a:off x="10638788" y="1555659"/>
              <a:ext cx="119269" cy="318763"/>
            </a:xfrm>
            <a:prstGeom prst="downArrow">
              <a:avLst>
                <a:gd name="adj1" fmla="val 50000"/>
                <a:gd name="adj2" fmla="val 67387"/>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5" name="Arrow: Down 24">
              <a:extLst>
                <a:ext uri="{FF2B5EF4-FFF2-40B4-BE49-F238E27FC236}">
                  <a16:creationId xmlns:a16="http://schemas.microsoft.com/office/drawing/2014/main" id="{802967B5-4363-CD9E-2440-87A10C5BD59E}"/>
                </a:ext>
              </a:extLst>
            </p:cNvPr>
            <p:cNvSpPr/>
            <p:nvPr/>
          </p:nvSpPr>
          <p:spPr>
            <a:xfrm rot="10800000">
              <a:off x="10898191" y="1629745"/>
              <a:ext cx="119269" cy="318763"/>
            </a:xfrm>
            <a:prstGeom prst="downArrow">
              <a:avLst>
                <a:gd name="adj1" fmla="val 50000"/>
                <a:gd name="adj2" fmla="val 67387"/>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sp>
          <p:nvSpPr>
            <p:cNvPr id="26" name="Arrow: Down 25">
              <a:extLst>
                <a:ext uri="{FF2B5EF4-FFF2-40B4-BE49-F238E27FC236}">
                  <a16:creationId xmlns:a16="http://schemas.microsoft.com/office/drawing/2014/main" id="{5BC37A52-26ED-75CA-EE24-D3B17FD69C4F}"/>
                </a:ext>
              </a:extLst>
            </p:cNvPr>
            <p:cNvSpPr/>
            <p:nvPr/>
          </p:nvSpPr>
          <p:spPr>
            <a:xfrm rot="10800000">
              <a:off x="11131809" y="1652535"/>
              <a:ext cx="119269" cy="318763"/>
            </a:xfrm>
            <a:prstGeom prst="downArrow">
              <a:avLst>
                <a:gd name="adj1" fmla="val 50000"/>
                <a:gd name="adj2" fmla="val 67387"/>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dirty="0"/>
            </a:p>
          </p:txBody>
        </p:sp>
      </p:grpSp>
    </p:spTree>
    <p:extLst>
      <p:ext uri="{BB962C8B-B14F-4D97-AF65-F5344CB8AC3E}">
        <p14:creationId xmlns:p14="http://schemas.microsoft.com/office/powerpoint/2010/main" val="208764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8"/>
                                        </p:tgtEl>
                                        <p:attrNameLst>
                                          <p:attrName>style.visibility</p:attrName>
                                        </p:attrNameLst>
                                      </p:cBhvr>
                                      <p:to>
                                        <p:strVal val="visible"/>
                                      </p:to>
                                    </p:set>
                                    <p:animEffect transition="in" filter="fade">
                                      <p:cBhvr>
                                        <p:cTn id="14" dur="1000"/>
                                        <p:tgtEl>
                                          <p:spTgt spid="28"/>
                                        </p:tgtEl>
                                      </p:cBhvr>
                                    </p:animEffect>
                                    <p:anim calcmode="lin" valueType="num">
                                      <p:cBhvr>
                                        <p:cTn id="15" dur="1000" fill="hold"/>
                                        <p:tgtEl>
                                          <p:spTgt spid="28"/>
                                        </p:tgtEl>
                                        <p:attrNameLst>
                                          <p:attrName>ppt_x</p:attrName>
                                        </p:attrNameLst>
                                      </p:cBhvr>
                                      <p:tavLst>
                                        <p:tav tm="0">
                                          <p:val>
                                            <p:strVal val="#ppt_x"/>
                                          </p:val>
                                        </p:tav>
                                        <p:tav tm="100000">
                                          <p:val>
                                            <p:strVal val="#ppt_x"/>
                                          </p:val>
                                        </p:tav>
                                      </p:tavLst>
                                    </p:anim>
                                    <p:anim calcmode="lin" valueType="num">
                                      <p:cBhvr>
                                        <p:cTn id="1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D6D0373D-E0AC-48D8-AA56-FDEA89322DB4}"/>
              </a:ext>
            </a:extLst>
          </p:cNvPr>
          <p:cNvSpPr>
            <a:spLocks noGrp="1" noChangeArrowheads="1"/>
          </p:cNvSpPr>
          <p:nvPr>
            <p:ph type="title"/>
          </p:nvPr>
        </p:nvSpPr>
        <p:spPr/>
        <p:txBody>
          <a:bodyPr/>
          <a:lstStyle/>
          <a:p>
            <a:r>
              <a:rPr lang="en-US" altLang="en-US" b="1" dirty="0">
                <a:solidFill>
                  <a:srgbClr val="FF0000"/>
                </a:solidFill>
              </a:rPr>
              <a:t>Graphs - Bad</a:t>
            </a:r>
          </a:p>
        </p:txBody>
      </p:sp>
      <p:graphicFrame>
        <p:nvGraphicFramePr>
          <p:cNvPr id="52227" name="Object 6">
            <a:extLst>
              <a:ext uri="{FF2B5EF4-FFF2-40B4-BE49-F238E27FC236}">
                <a16:creationId xmlns:a16="http://schemas.microsoft.com/office/drawing/2014/main" id="{D4DC44EA-E6CB-491D-96AD-C2ED8D4D5998}"/>
              </a:ext>
            </a:extLst>
          </p:cNvPr>
          <p:cNvGraphicFramePr>
            <a:graphicFrameLocks noChangeAspect="1"/>
          </p:cNvGraphicFramePr>
          <p:nvPr/>
        </p:nvGraphicFramePr>
        <p:xfrm>
          <a:off x="2287588" y="2252663"/>
          <a:ext cx="7793037" cy="4379912"/>
        </p:xfrm>
        <a:graphic>
          <a:graphicData uri="http://schemas.openxmlformats.org/presentationml/2006/ole">
            <mc:AlternateContent xmlns:mc="http://schemas.openxmlformats.org/markup-compatibility/2006">
              <mc:Choice xmlns:v="urn:schemas-microsoft-com:vml" Requires="v">
                <p:oleObj name="Chart" r:id="rId2" imgW="9220200" imgH="5181600" progId="Excel.Chart.8">
                  <p:embed/>
                </p:oleObj>
              </mc:Choice>
              <mc:Fallback>
                <p:oleObj name="Chart" r:id="rId2" imgW="9220200" imgH="5181600" progId="Excel.Chart.8">
                  <p:embed/>
                  <p:pic>
                    <p:nvPicPr>
                      <p:cNvPr id="0" name="Object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7588" y="2252663"/>
                        <a:ext cx="7793037" cy="437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28CCCC75-D111-4F4F-B077-28BACE4AD0B4}"/>
              </a:ext>
            </a:extLst>
          </p:cNvPr>
          <p:cNvSpPr>
            <a:spLocks noGrp="1" noChangeArrowheads="1"/>
          </p:cNvSpPr>
          <p:nvPr>
            <p:ph type="title"/>
          </p:nvPr>
        </p:nvSpPr>
        <p:spPr/>
        <p:txBody>
          <a:bodyPr/>
          <a:lstStyle/>
          <a:p>
            <a:r>
              <a:rPr lang="en-US" altLang="en-US" b="1" dirty="0">
                <a:solidFill>
                  <a:srgbClr val="FF0000"/>
                </a:solidFill>
              </a:rPr>
              <a:t>Graphs - Bad</a:t>
            </a:r>
          </a:p>
        </p:txBody>
      </p:sp>
      <p:sp>
        <p:nvSpPr>
          <p:cNvPr id="53251" name="Rectangle 3">
            <a:extLst>
              <a:ext uri="{FF2B5EF4-FFF2-40B4-BE49-F238E27FC236}">
                <a16:creationId xmlns:a16="http://schemas.microsoft.com/office/drawing/2014/main" id="{04C3D1BF-AAE6-43AD-877D-B30CBA58AC95}"/>
              </a:ext>
            </a:extLst>
          </p:cNvPr>
          <p:cNvSpPr>
            <a:spLocks noGrp="1" noChangeArrowheads="1"/>
          </p:cNvSpPr>
          <p:nvPr>
            <p:ph idx="1"/>
          </p:nvPr>
        </p:nvSpPr>
        <p:spPr/>
        <p:txBody>
          <a:bodyPr/>
          <a:lstStyle/>
          <a:p>
            <a:r>
              <a:rPr lang="en-US" altLang="en-US" dirty="0"/>
              <a:t>Minor gridlines are unnecessary</a:t>
            </a:r>
          </a:p>
          <a:p>
            <a:r>
              <a:rPr lang="en-US" altLang="en-US" dirty="0"/>
              <a:t>Font is too small</a:t>
            </a:r>
          </a:p>
          <a:p>
            <a:r>
              <a:rPr lang="en-US" altLang="en-US" dirty="0"/>
              <a:t>Colors are illogical</a:t>
            </a:r>
          </a:p>
          <a:p>
            <a:r>
              <a:rPr lang="en-US" altLang="en-US" dirty="0"/>
              <a:t>Title is missing</a:t>
            </a:r>
          </a:p>
          <a:p>
            <a:r>
              <a:rPr lang="en-US" altLang="en-US" dirty="0"/>
              <a:t>Shading is distracting</a:t>
            </a:r>
          </a:p>
          <a:p>
            <a:pPr>
              <a:buFont typeface="Wingdings" panose="05000000000000000000" pitchFamily="2" charset="2"/>
              <a:buNone/>
            </a:pPr>
            <a:endParaRPr lang="en-US" altLang="en-US" dirty="0"/>
          </a:p>
          <a:p>
            <a:pPr>
              <a:buFont typeface="Wingdings" panose="05000000000000000000" pitchFamily="2" charset="2"/>
              <a:buNone/>
            </a:pPr>
            <a:endParaRPr lang="en-US" altLang="en-US" dirty="0"/>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pPr>
              <a:defRPr/>
            </a:pPr>
            <a:fld id="{BE96A0BA-B36E-774A-A3A0-30FECA466EFC}" type="slidenum">
              <a:rPr lang="en-US"/>
              <a:pPr>
                <a:defRPr/>
              </a:pPr>
              <a:t>104</a:t>
            </a:fld>
            <a:endParaRPr lang="en-US"/>
          </a:p>
        </p:txBody>
      </p:sp>
      <p:sp>
        <p:nvSpPr>
          <p:cNvPr id="135170" name="Rectangle 2"/>
          <p:cNvSpPr>
            <a:spLocks noChangeArrowheads="1"/>
          </p:cNvSpPr>
          <p:nvPr/>
        </p:nvSpPr>
        <p:spPr bwMode="auto">
          <a:xfrm>
            <a:off x="609600" y="228600"/>
            <a:ext cx="3470053" cy="76944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457200" indent="-457200">
              <a:defRPr/>
            </a:pPr>
            <a:r>
              <a:rPr lang="en-US" sz="4400" b="1" dirty="0">
                <a:solidFill>
                  <a:srgbClr val="4B4B4B"/>
                </a:solidFill>
              </a:rPr>
              <a:t>Use color well</a:t>
            </a:r>
          </a:p>
        </p:txBody>
      </p:sp>
      <p:pic>
        <p:nvPicPr>
          <p:cNvPr id="90115" name="Picture 5" descr="color_whee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219200"/>
            <a:ext cx="6400800" cy="563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Take Care with Colors</a:t>
            </a:r>
          </a:p>
        </p:txBody>
      </p:sp>
      <p:pic>
        <p:nvPicPr>
          <p:cNvPr id="8" name="Picture 2"/>
          <p:cNvPicPr>
            <a:picLocks noGrp="1" noChangeAspect="1" noChangeArrowheads="1"/>
          </p:cNvPicPr>
          <p:nvPr>
            <p:ph idx="4294967295"/>
          </p:nvPr>
        </p:nvPicPr>
        <p:blipFill>
          <a:blip r:embed="rId3" cstate="print"/>
          <a:srcRect/>
          <a:stretch>
            <a:fillRect/>
          </a:stretch>
        </p:blipFill>
        <p:spPr bwMode="auto">
          <a:xfrm>
            <a:off x="3733801" y="1600200"/>
            <a:ext cx="5267325" cy="4495800"/>
          </a:xfrm>
          <a:prstGeom prst="rect">
            <a:avLst/>
          </a:prstGeom>
          <a:noFill/>
          <a:ln w="9525">
            <a:noFill/>
            <a:miter lim="800000"/>
            <a:headEnd/>
            <a:tailEnd/>
          </a:ln>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a:extLst>
              <a:ext uri="{FF2B5EF4-FFF2-40B4-BE49-F238E27FC236}">
                <a16:creationId xmlns:a16="http://schemas.microsoft.com/office/drawing/2014/main" id="{FC27868F-62A4-47F9-A0C0-D4F842C2B715}"/>
              </a:ext>
            </a:extLst>
          </p:cNvPr>
          <p:cNvSpPr>
            <a:spLocks noGrp="1" noChangeArrowheads="1"/>
          </p:cNvSpPr>
          <p:nvPr>
            <p:ph type="title"/>
          </p:nvPr>
        </p:nvSpPr>
        <p:spPr/>
        <p:txBody>
          <a:bodyPr/>
          <a:lstStyle/>
          <a:p>
            <a:r>
              <a:rPr lang="en-US" altLang="en-US"/>
              <a:t>Image/Pictures</a:t>
            </a:r>
          </a:p>
        </p:txBody>
      </p:sp>
      <p:sp>
        <p:nvSpPr>
          <p:cNvPr id="54275" name="Rectangle 3">
            <a:extLst>
              <a:ext uri="{FF2B5EF4-FFF2-40B4-BE49-F238E27FC236}">
                <a16:creationId xmlns:a16="http://schemas.microsoft.com/office/drawing/2014/main" id="{DF40DD81-3D3D-48DA-8007-7563BFF202E9}"/>
              </a:ext>
            </a:extLst>
          </p:cNvPr>
          <p:cNvSpPr>
            <a:spLocks noGrp="1" noChangeArrowheads="1"/>
          </p:cNvSpPr>
          <p:nvPr>
            <p:ph idx="1"/>
          </p:nvPr>
        </p:nvSpPr>
        <p:spPr/>
        <p:txBody>
          <a:bodyPr/>
          <a:lstStyle/>
          <a:p>
            <a:pPr marL="0" indent="0">
              <a:buFont typeface="Arial" panose="020B0604020202020204" pitchFamily="34" charset="0"/>
              <a:buNone/>
            </a:pPr>
            <a:r>
              <a:rPr lang="en-US" altLang="en-US"/>
              <a:t>Use good quality of picture and of actual size and shape</a:t>
            </a:r>
          </a:p>
        </p:txBody>
      </p:sp>
      <p:pic>
        <p:nvPicPr>
          <p:cNvPr id="54276" name="Picture 6" descr="qqqqqqq">
            <a:extLst>
              <a:ext uri="{FF2B5EF4-FFF2-40B4-BE49-F238E27FC236}">
                <a16:creationId xmlns:a16="http://schemas.microsoft.com/office/drawing/2014/main" id="{18F0F964-7A25-43AF-9C3D-E5E5C8C836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600" y="3429000"/>
            <a:ext cx="16160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7" name="Picture 8" descr="qqqqqqq">
            <a:extLst>
              <a:ext uri="{FF2B5EF4-FFF2-40B4-BE49-F238E27FC236}">
                <a16:creationId xmlns:a16="http://schemas.microsoft.com/office/drawing/2014/main" id="{6E573104-A2CE-4F94-AB69-D6325CCB07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429000"/>
            <a:ext cx="37338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image of a plain notebook"/>
          <p:cNvPicPr>
            <a:picLocks noChangeAspect="1" noChangeArrowheads="1"/>
          </p:cNvPicPr>
          <p:nvPr/>
        </p:nvPicPr>
        <p:blipFill rotWithShape="1">
          <a:blip r:embed="rId2">
            <a:extLst>
              <a:ext uri="{28A0092B-C50C-407E-A947-70E740481C1C}">
                <a14:useLocalDpi xmlns:a14="http://schemas.microsoft.com/office/drawing/2010/main" val="0"/>
              </a:ext>
            </a:extLst>
          </a:blip>
          <a:srcRect b="13611"/>
          <a:stretch/>
        </p:blipFill>
        <p:spPr bwMode="auto">
          <a:xfrm>
            <a:off x="2876204" y="151830"/>
            <a:ext cx="6693535" cy="57824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133749" y="1570692"/>
            <a:ext cx="3453664" cy="3477875"/>
          </a:xfrm>
          <a:prstGeom prst="rect">
            <a:avLst/>
          </a:prstGeom>
          <a:noFill/>
        </p:spPr>
        <p:txBody>
          <a:bodyPr wrap="square" rtlCol="0">
            <a:spAutoFit/>
          </a:bodyPr>
          <a:lstStyle/>
          <a:p>
            <a:r>
              <a:rPr lang="en-GB" sz="4400" dirty="0">
                <a:latin typeface="MV Boli" panose="02000500030200090000" pitchFamily="2" charset="0"/>
                <a:cs typeface="MV Boli" panose="02000500030200090000" pitchFamily="2" charset="0"/>
              </a:rPr>
              <a:t>Be creative to capture your audience’s attention…</a:t>
            </a:r>
          </a:p>
        </p:txBody>
      </p:sp>
      <p:pic>
        <p:nvPicPr>
          <p:cNvPr id="2052" name="Picture 4" descr="Image result for pen"/>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800" b="98600" l="2200" r="98600"/>
                    </a14:imgEffect>
                  </a14:imgLayer>
                </a14:imgProps>
              </a:ext>
              <a:ext uri="{28A0092B-C50C-407E-A947-70E740481C1C}">
                <a14:useLocalDpi xmlns:a14="http://schemas.microsoft.com/office/drawing/2010/main" val="0"/>
              </a:ext>
            </a:extLst>
          </a:blip>
          <a:srcRect/>
          <a:stretch>
            <a:fillRect/>
          </a:stretch>
        </p:blipFill>
        <p:spPr bwMode="auto">
          <a:xfrm rot="10355659">
            <a:off x="1406063" y="590720"/>
            <a:ext cx="2438070" cy="24380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erase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10000" b="90000" l="6684" r="94385"/>
                    </a14:imgEffect>
                  </a14:imgLayer>
                </a14:imgProps>
              </a:ext>
              <a:ext uri="{28A0092B-C50C-407E-A947-70E740481C1C}">
                <a14:useLocalDpi xmlns:a14="http://schemas.microsoft.com/office/drawing/2010/main" val="0"/>
              </a:ext>
            </a:extLst>
          </a:blip>
          <a:srcRect/>
          <a:stretch>
            <a:fillRect/>
          </a:stretch>
        </p:blipFill>
        <p:spPr bwMode="auto">
          <a:xfrm>
            <a:off x="8756816" y="804115"/>
            <a:ext cx="1343248" cy="100564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A baby looking surprised." title="Baby looking surprised"/>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0" b="97154" l="900" r="64500">
                        <a14:foregroundMark x1="9000" y1="64166" x2="9000" y2="64166"/>
                        <a14:foregroundMark x1="5900" y1="74774" x2="5900" y2="74774"/>
                        <a14:foregroundMark x1="900" y1="84605" x2="900" y2="84605"/>
                      </a14:backgroundRemoval>
                    </a14:imgEffect>
                    <a14:imgEffect>
                      <a14:colorTemperature colorTemp="8800"/>
                    </a14:imgEffect>
                  </a14:imgLayer>
                </a14:imgProps>
              </a:ext>
              <a:ext uri="{28A0092B-C50C-407E-A947-70E740481C1C}">
                <a14:useLocalDpi xmlns:a14="http://schemas.microsoft.com/office/drawing/2010/main" val="0"/>
              </a:ext>
            </a:extLst>
          </a:blip>
          <a:srcRect r="35315" b="9033"/>
          <a:stretch/>
        </p:blipFill>
        <p:spPr bwMode="auto">
          <a:xfrm rot="342766" flipH="1">
            <a:off x="6549369" y="1698614"/>
            <a:ext cx="2717616" cy="295426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09404" y="182152"/>
            <a:ext cx="2631233" cy="523220"/>
          </a:xfrm>
          <a:prstGeom prst="rect">
            <a:avLst/>
          </a:prstGeom>
          <a:noFill/>
        </p:spPr>
        <p:txBody>
          <a:bodyPr wrap="square" rtlCol="0">
            <a:spAutoFit/>
          </a:bodyPr>
          <a:lstStyle/>
          <a:p>
            <a:r>
              <a:rPr lang="en-GB" sz="2800" b="1" dirty="0"/>
              <a:t>Use of images</a:t>
            </a:r>
          </a:p>
        </p:txBody>
      </p:sp>
    </p:spTree>
    <p:extLst>
      <p:ext uri="{BB962C8B-B14F-4D97-AF65-F5344CB8AC3E}">
        <p14:creationId xmlns:p14="http://schemas.microsoft.com/office/powerpoint/2010/main" val="65010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58"/>
                                        </p:tgtEl>
                                        <p:attrNameLst>
                                          <p:attrName>style.visibility</p:attrName>
                                        </p:attrNameLst>
                                      </p:cBhvr>
                                      <p:to>
                                        <p:strVal val="visible"/>
                                      </p:to>
                                    </p:set>
                                    <p:animEffect transition="in" filter="fade">
                                      <p:cBhvr>
                                        <p:cTn id="7" dur="5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loth from a metal bar&#10;&#10;Description automatically generated">
            <a:extLst>
              <a:ext uri="{FF2B5EF4-FFF2-40B4-BE49-F238E27FC236}">
                <a16:creationId xmlns:a16="http://schemas.microsoft.com/office/drawing/2014/main" id="{7D9F8C04-5EF9-1F75-F231-004E87662576}"/>
              </a:ext>
            </a:extLst>
          </p:cNvPr>
          <p:cNvPicPr>
            <a:picLocks noChangeAspect="1"/>
          </p:cNvPicPr>
          <p:nvPr/>
        </p:nvPicPr>
        <p:blipFill rotWithShape="1">
          <a:blip r:embed="rId2">
            <a:extLst>
              <a:ext uri="{28A0092B-C50C-407E-A947-70E740481C1C}">
                <a14:useLocalDpi xmlns:a14="http://schemas.microsoft.com/office/drawing/2010/main" val="0"/>
              </a:ext>
            </a:extLst>
          </a:blip>
          <a:srcRect l="6558" r="8196"/>
          <a:stretch/>
        </p:blipFill>
        <p:spPr>
          <a:xfrm>
            <a:off x="809625" y="1690688"/>
            <a:ext cx="5407702" cy="4229100"/>
          </a:xfrm>
          <a:prstGeom prst="rect">
            <a:avLst/>
          </a:prstGeom>
        </p:spPr>
      </p:pic>
      <p:sp>
        <p:nvSpPr>
          <p:cNvPr id="4" name="Title 3">
            <a:extLst>
              <a:ext uri="{FF2B5EF4-FFF2-40B4-BE49-F238E27FC236}">
                <a16:creationId xmlns:a16="http://schemas.microsoft.com/office/drawing/2014/main" id="{45606654-297D-D93C-47C0-66CF7DC53325}"/>
              </a:ext>
            </a:extLst>
          </p:cNvPr>
          <p:cNvSpPr>
            <a:spLocks noGrp="1"/>
          </p:cNvSpPr>
          <p:nvPr>
            <p:ph type="title"/>
          </p:nvPr>
        </p:nvSpPr>
        <p:spPr/>
        <p:txBody>
          <a:bodyPr/>
          <a:lstStyle/>
          <a:p>
            <a:endParaRPr lang="en-AU" dirty="0"/>
          </a:p>
        </p:txBody>
      </p:sp>
      <p:sp>
        <p:nvSpPr>
          <p:cNvPr id="5" name="Content Placeholder 4">
            <a:extLst>
              <a:ext uri="{FF2B5EF4-FFF2-40B4-BE49-F238E27FC236}">
                <a16:creationId xmlns:a16="http://schemas.microsoft.com/office/drawing/2014/main" id="{C4533ECC-A478-6C7E-F796-857BAD9FA2D8}"/>
              </a:ext>
            </a:extLst>
          </p:cNvPr>
          <p:cNvSpPr>
            <a:spLocks noGrp="1"/>
          </p:cNvSpPr>
          <p:nvPr>
            <p:ph idx="1"/>
          </p:nvPr>
        </p:nvSpPr>
        <p:spPr>
          <a:xfrm>
            <a:off x="6477000" y="1825625"/>
            <a:ext cx="4876800" cy="4351338"/>
          </a:xfrm>
        </p:spPr>
        <p:txBody>
          <a:bodyPr/>
          <a:lstStyle/>
          <a:p>
            <a:pPr algn="just"/>
            <a:r>
              <a:rPr lang="en-IN" dirty="0"/>
              <a:t>Always use legitimate and offline images.</a:t>
            </a:r>
          </a:p>
          <a:p>
            <a:pPr algn="just"/>
            <a:r>
              <a:rPr lang="en-IN" dirty="0"/>
              <a:t>If hyperlinked, keep them in the same folder</a:t>
            </a:r>
            <a:endParaRPr lang="en-AU" dirty="0"/>
          </a:p>
        </p:txBody>
      </p:sp>
    </p:spTree>
    <p:extLst>
      <p:ext uri="{BB962C8B-B14F-4D97-AF65-F5344CB8AC3E}">
        <p14:creationId xmlns:p14="http://schemas.microsoft.com/office/powerpoint/2010/main" val="318956921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4" name="Picture 12" descr="A synagogue building" title="Synagogue"/>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171" b="99268" l="488" r="100000"/>
                    </a14:imgEffect>
                  </a14:imgLayer>
                </a14:imgProps>
              </a:ext>
              <a:ext uri="{28A0092B-C50C-407E-A947-70E740481C1C}">
                <a14:useLocalDpi xmlns:a14="http://schemas.microsoft.com/office/drawing/2010/main" val="0"/>
              </a:ext>
            </a:extLst>
          </a:blip>
          <a:srcRect l="7226" r="12237" b="10842"/>
          <a:stretch/>
        </p:blipFill>
        <p:spPr bwMode="auto">
          <a:xfrm>
            <a:off x="9331" y="2690208"/>
            <a:ext cx="5621745" cy="414913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09404" y="705372"/>
            <a:ext cx="11624449" cy="2246769"/>
          </a:xfrm>
          <a:prstGeom prst="rect">
            <a:avLst/>
          </a:prstGeom>
          <a:noFill/>
        </p:spPr>
        <p:txBody>
          <a:bodyPr wrap="square" rtlCol="0">
            <a:spAutoFit/>
          </a:bodyPr>
          <a:lstStyle/>
          <a:p>
            <a:pPr algn="just"/>
            <a:r>
              <a:rPr lang="en-GB" sz="2800" dirty="0">
                <a:latin typeface="Arial" panose="020B0604020202020204" pitchFamily="34" charset="0"/>
                <a:cs typeface="Arial" panose="020B0604020202020204" pitchFamily="34" charset="0"/>
              </a:rPr>
              <a:t>The ‘Remove Background’ function takes out the background from pictures and helps them to stand out on your slide. Notice how the sky has been removed from the image of this building. </a:t>
            </a:r>
          </a:p>
          <a:p>
            <a:pPr algn="just"/>
            <a:endParaRPr lang="en-GB" sz="2800" dirty="0">
              <a:latin typeface="Arial" panose="020B0604020202020204" pitchFamily="34" charset="0"/>
              <a:cs typeface="Arial" panose="020B0604020202020204" pitchFamily="34" charset="0"/>
            </a:endParaRPr>
          </a:p>
          <a:p>
            <a:pPr algn="just"/>
            <a:r>
              <a:rPr lang="en-GB" sz="2800" dirty="0">
                <a:latin typeface="Arial" panose="020B0604020202020204" pitchFamily="34" charset="0"/>
                <a:cs typeface="Arial" panose="020B0604020202020204" pitchFamily="34" charset="0"/>
              </a:rPr>
              <a:t>Avoid putting text over an image as some people find this hard to read.</a:t>
            </a:r>
          </a:p>
        </p:txBody>
      </p:sp>
      <p:pic>
        <p:nvPicPr>
          <p:cNvPr id="3" name="Picture 2" descr="A screenshot of the Picture Format toolbar in Microsoft Word, showing the 'Remove background' option for an image" title="Picture format toolbar"/>
          <p:cNvPicPr>
            <a:picLocks noChangeAspect="1"/>
          </p:cNvPicPr>
          <p:nvPr/>
        </p:nvPicPr>
        <p:blipFill>
          <a:blip r:embed="rId4"/>
          <a:stretch>
            <a:fillRect/>
          </a:stretch>
        </p:blipFill>
        <p:spPr>
          <a:xfrm>
            <a:off x="5656803" y="3909771"/>
            <a:ext cx="6172289" cy="1095083"/>
          </a:xfrm>
          <a:prstGeom prst="rect">
            <a:avLst/>
          </a:prstGeom>
        </p:spPr>
      </p:pic>
      <p:sp>
        <p:nvSpPr>
          <p:cNvPr id="5" name="TextBox 4"/>
          <p:cNvSpPr txBox="1"/>
          <p:nvPr/>
        </p:nvSpPr>
        <p:spPr>
          <a:xfrm>
            <a:off x="6508868" y="5410102"/>
            <a:ext cx="4943300" cy="830997"/>
          </a:xfrm>
          <a:prstGeom prst="rect">
            <a:avLst/>
          </a:prstGeom>
          <a:noFill/>
        </p:spPr>
        <p:txBody>
          <a:bodyPr wrap="square" rtlCol="0">
            <a:spAutoFit/>
          </a:bodyPr>
          <a:lstStyle/>
          <a:p>
            <a:r>
              <a:rPr lang="en-GB" sz="2400" dirty="0">
                <a:latin typeface="Calibri" panose="020F0502020204030204" pitchFamily="34" charset="0"/>
                <a:cs typeface="Calibri" panose="020F0502020204030204" pitchFamily="34" charset="0"/>
              </a:rPr>
              <a:t>Find this function under Picture Tools &gt; Format &gt; Remove Background</a:t>
            </a:r>
          </a:p>
        </p:txBody>
      </p:sp>
      <p:sp>
        <p:nvSpPr>
          <p:cNvPr id="7" name="Bent Arrow 6"/>
          <p:cNvSpPr/>
          <p:nvPr/>
        </p:nvSpPr>
        <p:spPr>
          <a:xfrm rot="16200000">
            <a:off x="5884238" y="5055634"/>
            <a:ext cx="540327" cy="708934"/>
          </a:xfrm>
          <a:prstGeom prst="bentArrow">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TextBox 7"/>
          <p:cNvSpPr txBox="1"/>
          <p:nvPr/>
        </p:nvSpPr>
        <p:spPr>
          <a:xfrm>
            <a:off x="309404" y="182152"/>
            <a:ext cx="2631233" cy="523220"/>
          </a:xfrm>
          <a:prstGeom prst="rect">
            <a:avLst/>
          </a:prstGeom>
          <a:noFill/>
        </p:spPr>
        <p:txBody>
          <a:bodyPr wrap="square" rtlCol="0">
            <a:spAutoFit/>
          </a:bodyPr>
          <a:lstStyle/>
          <a:p>
            <a:r>
              <a:rPr lang="en-GB" sz="2800" b="1" dirty="0"/>
              <a:t>Use of images</a:t>
            </a:r>
          </a:p>
        </p:txBody>
      </p:sp>
    </p:spTree>
    <p:extLst>
      <p:ext uri="{BB962C8B-B14F-4D97-AF65-F5344CB8AC3E}">
        <p14:creationId xmlns:p14="http://schemas.microsoft.com/office/powerpoint/2010/main" val="36993332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prstGeom prst="rect">
            <a:avLst/>
          </a:prstGeom>
        </p:spPr>
        <p:txBody>
          <a:bodyPr vert="horz" lIns="121900" tIns="121900" rIns="121900" bIns="121900" rtlCol="0" anchor="b" anchorCtr="0">
            <a:noAutofit/>
          </a:bodyPr>
          <a:lstStyle/>
          <a:p>
            <a:pPr marL="609585" indent="-609585">
              <a:buClr>
                <a:schemeClr val="lt2"/>
              </a:buClr>
              <a:buSzPct val="100000"/>
              <a:buFont typeface="Trebuchet MS"/>
              <a:buAutoNum type="arabicPeriod" startAt="8"/>
            </a:pPr>
            <a:r>
              <a:rPr lang="en"/>
              <a:t>Get Feedback</a:t>
            </a:r>
          </a:p>
        </p:txBody>
      </p:sp>
      <p:sp>
        <p:nvSpPr>
          <p:cNvPr id="137" name="Shape 137"/>
          <p:cNvSpPr txBox="1">
            <a:spLocks noGrp="1"/>
          </p:cNvSpPr>
          <p:nvPr>
            <p:ph type="body" idx="1"/>
          </p:nvPr>
        </p:nvSpPr>
        <p:spPr>
          <a:prstGeom prst="rect">
            <a:avLst/>
          </a:prstGeom>
        </p:spPr>
        <p:txBody>
          <a:bodyPr vert="horz" lIns="121900" tIns="121900" rIns="121900" bIns="121900" rtlCol="0" anchor="t" anchorCtr="0">
            <a:noAutofit/>
          </a:bodyPr>
          <a:lstStyle/>
          <a:p>
            <a:pPr algn="just"/>
            <a:r>
              <a:rPr lang="en" dirty="0"/>
              <a:t>Share your presentation with a friend, classmate, professor, or anyone who is willing to give you feedback. </a:t>
            </a:r>
          </a:p>
          <a:p>
            <a:pPr algn="just"/>
            <a:r>
              <a:rPr lang="en" dirty="0"/>
              <a:t>Adjust your presentation with their feedback and then get feedback again.</a:t>
            </a:r>
          </a:p>
        </p:txBody>
      </p:sp>
    </p:spTree>
  </p:cSld>
  <p:clrMapOvr>
    <a:masterClrMapping/>
  </p:clrMapOvr>
  <p:transition spd="slow">
    <p:cut/>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4">
            <a:extLst>
              <a:ext uri="{FF2B5EF4-FFF2-40B4-BE49-F238E27FC236}">
                <a16:creationId xmlns:a16="http://schemas.microsoft.com/office/drawing/2014/main" id="{DC2420AC-ED60-4BF6-83F5-C1AFF45B92BC}"/>
              </a:ext>
            </a:extLst>
          </p:cNvPr>
          <p:cNvSpPr>
            <a:spLocks noGrp="1" noChangeArrowheads="1"/>
          </p:cNvSpPr>
          <p:nvPr>
            <p:ph type="title"/>
          </p:nvPr>
        </p:nvSpPr>
        <p:spPr/>
        <p:txBody>
          <a:bodyPr/>
          <a:lstStyle/>
          <a:p>
            <a:endParaRPr lang="en-US" altLang="en-US"/>
          </a:p>
        </p:txBody>
      </p:sp>
      <p:sp>
        <p:nvSpPr>
          <p:cNvPr id="46082" name="Rectangle 3">
            <a:extLst>
              <a:ext uri="{FF2B5EF4-FFF2-40B4-BE49-F238E27FC236}">
                <a16:creationId xmlns:a16="http://schemas.microsoft.com/office/drawing/2014/main" id="{5469CD74-63AB-45D0-9F1A-FCA169CB579D}"/>
              </a:ext>
            </a:extLst>
          </p:cNvPr>
          <p:cNvSpPr>
            <a:spLocks noGrp="1" noChangeArrowheads="1"/>
          </p:cNvSpPr>
          <p:nvPr>
            <p:ph idx="1"/>
          </p:nvPr>
        </p:nvSpPr>
        <p:spPr>
          <a:xfrm>
            <a:off x="2057400" y="3581400"/>
            <a:ext cx="8305800" cy="2362200"/>
          </a:xfrm>
        </p:spPr>
        <p:txBody>
          <a:bodyPr rtlCol="0">
            <a:normAutofit fontScale="85000" lnSpcReduction="20000"/>
          </a:bodyPr>
          <a:lstStyle/>
          <a:p>
            <a:pPr algn="ctr" fontAlgn="auto">
              <a:spcAft>
                <a:spcPts val="0"/>
              </a:spcAft>
              <a:defRPr/>
            </a:pPr>
            <a:endParaRPr lang="en-US" altLang="en-US" dirty="0"/>
          </a:p>
          <a:p>
            <a:pPr algn="ctr" fontAlgn="auto">
              <a:spcAft>
                <a:spcPts val="0"/>
              </a:spcAft>
              <a:defRPr/>
            </a:pPr>
            <a:endParaRPr lang="en-US" altLang="en-US" dirty="0"/>
          </a:p>
          <a:p>
            <a:pPr algn="ctr" fontAlgn="auto">
              <a:spcAft>
                <a:spcPts val="0"/>
              </a:spcAft>
              <a:defRPr/>
            </a:pPr>
            <a:endParaRPr lang="en-US" altLang="en-US" dirty="0"/>
          </a:p>
          <a:p>
            <a:pPr algn="ctr" fontAlgn="auto">
              <a:spcAft>
                <a:spcPts val="0"/>
              </a:spcAft>
              <a:defRPr/>
            </a:pPr>
            <a:endParaRPr lang="en-US" altLang="en-US" dirty="0"/>
          </a:p>
          <a:p>
            <a:pPr algn="ctr" fontAlgn="auto">
              <a:spcAft>
                <a:spcPts val="0"/>
              </a:spcAft>
              <a:defRPr/>
            </a:pPr>
            <a:endParaRPr lang="en-US" altLang="en-US" dirty="0"/>
          </a:p>
          <a:p>
            <a:pPr algn="ctr" fontAlgn="auto">
              <a:spcAft>
                <a:spcPts val="0"/>
              </a:spcAft>
              <a:buFontTx/>
              <a:buNone/>
              <a:defRPr/>
            </a:pPr>
            <a:r>
              <a:rPr lang="en-US" altLang="en-US" sz="3800" dirty="0">
                <a:solidFill>
                  <a:srgbClr val="C00000"/>
                </a:solidFill>
              </a:rPr>
              <a:t>Centered graphics leave little room for text.</a:t>
            </a:r>
          </a:p>
          <a:p>
            <a:pPr fontAlgn="auto">
              <a:spcAft>
                <a:spcPts val="0"/>
              </a:spcAft>
              <a:buFontTx/>
              <a:buNone/>
              <a:defRPr/>
            </a:pPr>
            <a:endParaRPr lang="en-US" altLang="en-US" dirty="0"/>
          </a:p>
        </p:txBody>
      </p:sp>
      <p:pic>
        <p:nvPicPr>
          <p:cNvPr id="55300" name="Picture 4" descr="PE01789_">
            <a:extLst>
              <a:ext uri="{FF2B5EF4-FFF2-40B4-BE49-F238E27FC236}">
                <a16:creationId xmlns:a16="http://schemas.microsoft.com/office/drawing/2014/main" id="{8B9E8F15-1A68-4849-AE9C-D933370453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5800" y="1542256"/>
            <a:ext cx="3767138" cy="346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a:extLst>
              <a:ext uri="{FF2B5EF4-FFF2-40B4-BE49-F238E27FC236}">
                <a16:creationId xmlns:a16="http://schemas.microsoft.com/office/drawing/2014/main" id="{C3E78ED2-F5AD-4410-86BC-2E5046732DB2}"/>
              </a:ext>
            </a:extLst>
          </p:cNvPr>
          <p:cNvSpPr>
            <a:spLocks noGrp="1" noChangeArrowheads="1"/>
          </p:cNvSpPr>
          <p:nvPr>
            <p:ph type="title"/>
          </p:nvPr>
        </p:nvSpPr>
        <p:spPr/>
        <p:txBody>
          <a:bodyPr/>
          <a:lstStyle/>
          <a:p>
            <a:r>
              <a:rPr lang="en-US" altLang="en-US">
                <a:latin typeface="Verdana" panose="020B0604030504040204" pitchFamily="34" charset="0"/>
              </a:rPr>
              <a:t>Balance</a:t>
            </a:r>
          </a:p>
        </p:txBody>
      </p:sp>
      <p:pic>
        <p:nvPicPr>
          <p:cNvPr id="56323" name="Picture 5">
            <a:extLst>
              <a:ext uri="{FF2B5EF4-FFF2-40B4-BE49-F238E27FC236}">
                <a16:creationId xmlns:a16="http://schemas.microsoft.com/office/drawing/2014/main" id="{C908E98D-27DF-43C2-9B78-11915F0AD203}"/>
              </a:ext>
            </a:extLst>
          </p:cNvPr>
          <p:cNvPicPr>
            <a:picLocks noGrp="1" noChangeAspect="1" noChangeArrowheads="1"/>
          </p:cNvPicPr>
          <p:nvPr>
            <p:ph type="clipArt" sz="half" idx="1"/>
          </p:nvPr>
        </p:nvPicPr>
        <p:blipFill>
          <a:blip r:embed="rId2">
            <a:extLst>
              <a:ext uri="{28A0092B-C50C-407E-A947-70E740481C1C}">
                <a14:useLocalDpi xmlns:a14="http://schemas.microsoft.com/office/drawing/2010/main" val="0"/>
              </a:ext>
            </a:extLst>
          </a:blip>
          <a:srcRect/>
          <a:stretch>
            <a:fillRect/>
          </a:stretch>
        </p:blipFill>
        <p:spPr>
          <a:xfrm>
            <a:off x="711199" y="1682474"/>
            <a:ext cx="4668621" cy="4702451"/>
          </a:xfrm>
        </p:spPr>
      </p:pic>
      <p:sp>
        <p:nvSpPr>
          <p:cNvPr id="56324" name="Rectangle 3">
            <a:extLst>
              <a:ext uri="{FF2B5EF4-FFF2-40B4-BE49-F238E27FC236}">
                <a16:creationId xmlns:a16="http://schemas.microsoft.com/office/drawing/2014/main" id="{A2CBA803-D705-4BA2-AC00-FFAFCD97C6A3}"/>
              </a:ext>
            </a:extLst>
          </p:cNvPr>
          <p:cNvSpPr>
            <a:spLocks noGrp="1" noChangeArrowheads="1"/>
          </p:cNvSpPr>
          <p:nvPr>
            <p:ph type="body" sz="half" idx="2"/>
          </p:nvPr>
        </p:nvSpPr>
        <p:spPr>
          <a:xfrm>
            <a:off x="5638800" y="1612900"/>
            <a:ext cx="6096000" cy="4038600"/>
          </a:xfrm>
        </p:spPr>
        <p:txBody>
          <a:bodyPr/>
          <a:lstStyle/>
          <a:p>
            <a:endParaRPr lang="en-US" altLang="en-US" sz="2700" dirty="0"/>
          </a:p>
          <a:p>
            <a:endParaRPr lang="en-US" altLang="en-US" sz="2700" dirty="0"/>
          </a:p>
          <a:p>
            <a:r>
              <a:rPr lang="en-US" altLang="en-US" sz="2700" dirty="0"/>
              <a:t>More room for text</a:t>
            </a:r>
          </a:p>
          <a:p>
            <a:r>
              <a:rPr lang="en-US" altLang="en-US" sz="2700" dirty="0"/>
              <a:t>Better balance</a:t>
            </a:r>
          </a:p>
          <a:p>
            <a:r>
              <a:rPr lang="en-US" altLang="en-US" sz="2700" dirty="0"/>
              <a:t>Placing graphic on left leads your eye to the text</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0D4EFB70-4BA2-447C-BE00-38155CAB26D5}"/>
              </a:ext>
            </a:extLst>
          </p:cNvPr>
          <p:cNvSpPr>
            <a:spLocks noGrp="1" noChangeArrowheads="1"/>
          </p:cNvSpPr>
          <p:nvPr>
            <p:ph type="title"/>
          </p:nvPr>
        </p:nvSpPr>
        <p:spPr/>
        <p:txBody>
          <a:bodyPr rtlCol="0">
            <a:normAutofit/>
          </a:bodyPr>
          <a:lstStyle/>
          <a:p>
            <a:pPr fontAlgn="auto">
              <a:spcAft>
                <a:spcPts val="0"/>
              </a:spcAft>
              <a:defRPr/>
            </a:pPr>
            <a:r>
              <a:rPr lang="en-US" b="1" dirty="0">
                <a:effectLst>
                  <a:outerShdw blurRad="38100" dist="38100" dir="2700000" algn="tl">
                    <a:srgbClr val="C0C0C0"/>
                  </a:outerShdw>
                </a:effectLst>
              </a:rPr>
              <a:t>Adding Sound</a:t>
            </a:r>
          </a:p>
        </p:txBody>
      </p:sp>
      <p:sp>
        <p:nvSpPr>
          <p:cNvPr id="57347" name="Rectangle 3">
            <a:extLst>
              <a:ext uri="{FF2B5EF4-FFF2-40B4-BE49-F238E27FC236}">
                <a16:creationId xmlns:a16="http://schemas.microsoft.com/office/drawing/2014/main" id="{6FDED906-76ED-4C8D-81C3-C0B8EA9BEE97}"/>
              </a:ext>
            </a:extLst>
          </p:cNvPr>
          <p:cNvSpPr>
            <a:spLocks noGrp="1" noChangeArrowheads="1"/>
          </p:cNvSpPr>
          <p:nvPr>
            <p:ph idx="1"/>
          </p:nvPr>
        </p:nvSpPr>
        <p:spPr/>
        <p:txBody>
          <a:bodyPr/>
          <a:lstStyle/>
          <a:p>
            <a:pPr>
              <a:buFont typeface="Wingdings" panose="05000000000000000000" pitchFamily="2" charset="2"/>
              <a:buChar char="Ø"/>
            </a:pPr>
            <a:r>
              <a:rPr lang="en-US" altLang="en-US"/>
              <a:t>Get the reader’s attention with sound</a:t>
            </a:r>
            <a:br>
              <a:rPr lang="en-US" altLang="en-US"/>
            </a:br>
            <a:endParaRPr lang="en-US" altLang="en-US"/>
          </a:p>
          <a:p>
            <a:pPr lvl="1">
              <a:buFont typeface="Wingdings" panose="05000000000000000000" pitchFamily="2" charset="2"/>
              <a:buChar char="ü"/>
            </a:pPr>
            <a:r>
              <a:rPr lang="en-US" altLang="en-US"/>
              <a:t>Make sure sound is appropriate</a:t>
            </a:r>
            <a:br>
              <a:rPr lang="en-US" altLang="en-US"/>
            </a:br>
            <a:endParaRPr lang="en-US" altLang="en-US"/>
          </a:p>
          <a:p>
            <a:pPr lvl="1">
              <a:buFont typeface="Wingdings" panose="05000000000000000000" pitchFamily="2" charset="2"/>
              <a:buChar char="ü"/>
            </a:pPr>
            <a:r>
              <a:rPr lang="en-US" altLang="en-US">
                <a:hlinkMouseOver r:id="" action="ppaction://noaction">
                  <a:snd r:embed="rId4" name="whoosh.wav"/>
                </a:hlinkMouseOver>
              </a:rPr>
              <a:t>Use mouse over sounds for showing a highlight</a:t>
            </a:r>
            <a:br>
              <a:rPr lang="en-US" altLang="en-US">
                <a:hlinkMouseOver r:id="" action="ppaction://noaction">
                  <a:snd r:embed="rId4" name="whoosh.wav"/>
                </a:hlinkMouseOver>
              </a:rPr>
            </a:br>
            <a:endParaRPr lang="en-US" altLang="en-US"/>
          </a:p>
          <a:p>
            <a:pPr lvl="1">
              <a:buFont typeface="Wingdings" panose="05000000000000000000" pitchFamily="2" charset="2"/>
              <a:buChar char="ü"/>
            </a:pPr>
            <a:r>
              <a:rPr lang="en-US" altLang="en-US"/>
              <a:t>Use sound sparingly</a:t>
            </a:r>
          </a:p>
        </p:txBody>
      </p:sp>
      <p:pic>
        <p:nvPicPr>
          <p:cNvPr id="77828" name="BD18836_.wav">
            <a:hlinkClick r:id="" action="ppaction://media"/>
            <a:extLst>
              <a:ext uri="{FF2B5EF4-FFF2-40B4-BE49-F238E27FC236}">
                <a16:creationId xmlns:a16="http://schemas.microsoft.com/office/drawing/2014/main" id="{13CF7A60-7CCB-4AEE-8AB8-5CDF67F085E6}"/>
              </a:ext>
            </a:extLst>
          </p:cNvPr>
          <p:cNvPicPr>
            <a:picLocks noRot="1" noChangeAspect="1" noChangeArrowheads="1"/>
          </p:cNvPicPr>
          <p:nvPr>
            <a:audioFile r:link="rId1"/>
          </p:nvPr>
        </p:nvPicPr>
        <p:blipFill>
          <a:blip r:embed="rId5">
            <a:extLst>
              <a:ext uri="{28A0092B-C50C-407E-A947-70E740481C1C}">
                <a14:useLocalDpi xmlns:a14="http://schemas.microsoft.com/office/drawing/2010/main" val="0"/>
              </a:ext>
            </a:extLst>
          </a:blip>
          <a:srcRect/>
          <a:stretch>
            <a:fillRect/>
          </a:stretch>
        </p:blipFill>
        <p:spPr bwMode="auto">
          <a:xfrm>
            <a:off x="8991600" y="2438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sndAc>
      <p:stSnd>
        <p:snd r:embed="rId4" name="whoosh.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1" fill="hold"/>
                                        <p:tgtEl>
                                          <p:spTgt spid="7782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77828"/>
                </p:tgtEl>
              </p:cMediaNode>
            </p:audio>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CA3B8835-CACB-41CF-A279-C7B267EB4557}"/>
              </a:ext>
            </a:extLst>
          </p:cNvPr>
          <p:cNvSpPr>
            <a:spLocks noGrp="1" noChangeArrowheads="1"/>
          </p:cNvSpPr>
          <p:nvPr>
            <p:ph type="title"/>
          </p:nvPr>
        </p:nvSpPr>
        <p:spPr/>
        <p:txBody>
          <a:bodyPr rtlCol="0">
            <a:normAutofit/>
          </a:bodyPr>
          <a:lstStyle/>
          <a:p>
            <a:pPr fontAlgn="auto">
              <a:spcAft>
                <a:spcPts val="0"/>
              </a:spcAft>
              <a:defRPr/>
            </a:pPr>
            <a:r>
              <a:rPr lang="en-US" b="1" dirty="0">
                <a:effectLst>
                  <a:outerShdw blurRad="38100" dist="38100" dir="2700000" algn="tl">
                    <a:srgbClr val="C0C0C0"/>
                  </a:outerShdw>
                </a:effectLst>
              </a:rPr>
              <a:t>Using Animation</a:t>
            </a:r>
          </a:p>
        </p:txBody>
      </p:sp>
      <p:sp>
        <p:nvSpPr>
          <p:cNvPr id="79875" name="Rectangle 3">
            <a:extLst>
              <a:ext uri="{FF2B5EF4-FFF2-40B4-BE49-F238E27FC236}">
                <a16:creationId xmlns:a16="http://schemas.microsoft.com/office/drawing/2014/main" id="{67F6CBEC-18D6-451D-A520-875B9016FB0D}"/>
              </a:ext>
            </a:extLst>
          </p:cNvPr>
          <p:cNvSpPr>
            <a:spLocks noGrp="1" noChangeArrowheads="1"/>
          </p:cNvSpPr>
          <p:nvPr>
            <p:ph idx="1"/>
          </p:nvPr>
        </p:nvSpPr>
        <p:spPr>
          <a:xfrm>
            <a:off x="2386013" y="2514600"/>
            <a:ext cx="8281987" cy="1030288"/>
          </a:xfrm>
        </p:spPr>
        <p:txBody>
          <a:bodyPr/>
          <a:lstStyle/>
          <a:p>
            <a:pPr>
              <a:buFont typeface="Wingdings" panose="05000000000000000000" pitchFamily="2" charset="2"/>
              <a:buChar char="Ø"/>
            </a:pPr>
            <a:r>
              <a:rPr lang="en-US" altLang="en-US"/>
              <a:t>Flying</a:t>
            </a:r>
            <a:br>
              <a:rPr lang="en-US" altLang="en-US"/>
            </a:br>
            <a:endParaRPr lang="en-US" altLang="en-US"/>
          </a:p>
        </p:txBody>
      </p:sp>
      <p:sp>
        <p:nvSpPr>
          <p:cNvPr id="79876" name="Text Box 4">
            <a:extLst>
              <a:ext uri="{FF2B5EF4-FFF2-40B4-BE49-F238E27FC236}">
                <a16:creationId xmlns:a16="http://schemas.microsoft.com/office/drawing/2014/main" id="{FD240775-467A-4846-9315-9CA2184E034C}"/>
              </a:ext>
            </a:extLst>
          </p:cNvPr>
          <p:cNvSpPr txBox="1">
            <a:spLocks noChangeArrowheads="1"/>
          </p:cNvSpPr>
          <p:nvPr/>
        </p:nvSpPr>
        <p:spPr bwMode="auto">
          <a:xfrm>
            <a:off x="3048000" y="3429000"/>
            <a:ext cx="204152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CCFF33"/>
              </a:buClr>
              <a:buFont typeface="Wingdings" panose="05000000000000000000" pitchFamily="2" charset="2"/>
              <a:buChar char="Ø"/>
            </a:pPr>
            <a:r>
              <a:rPr lang="en-US" altLang="en-US" sz="3200">
                <a:latin typeface="Arial" panose="020B0604020202020204" pitchFamily="34" charset="0"/>
              </a:rPr>
              <a:t>Dissolve</a:t>
            </a:r>
          </a:p>
        </p:txBody>
      </p:sp>
      <p:sp>
        <p:nvSpPr>
          <p:cNvPr id="79877" name="Text Box 5">
            <a:extLst>
              <a:ext uri="{FF2B5EF4-FFF2-40B4-BE49-F238E27FC236}">
                <a16:creationId xmlns:a16="http://schemas.microsoft.com/office/drawing/2014/main" id="{3575CDD2-2468-4680-9DCB-7F2D0EE01415}"/>
              </a:ext>
            </a:extLst>
          </p:cNvPr>
          <p:cNvSpPr txBox="1">
            <a:spLocks noChangeArrowheads="1"/>
          </p:cNvSpPr>
          <p:nvPr/>
        </p:nvSpPr>
        <p:spPr bwMode="auto">
          <a:xfrm>
            <a:off x="3886200" y="4572000"/>
            <a:ext cx="16129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Clr>
                <a:srgbClr val="CCFF33"/>
              </a:buClr>
              <a:buFont typeface="Wingdings" panose="05000000000000000000" pitchFamily="2" charset="2"/>
              <a:buChar char="Ø"/>
            </a:pPr>
            <a:r>
              <a:rPr lang="en-US" altLang="en-US" sz="3200">
                <a:latin typeface="Arial" panose="020B0604020202020204" pitchFamily="34" charset="0"/>
              </a:rPr>
              <a:t>Blinds</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9" fill="hold" grpId="0" nodeType="clickEffect">
                                  <p:stCondLst>
                                    <p:cond delay="0"/>
                                  </p:stCondLst>
                                  <p:childTnLst>
                                    <p:set>
                                      <p:cBhvr>
                                        <p:cTn id="6" dur="1" fill="hold">
                                          <p:stCondLst>
                                            <p:cond delay="0"/>
                                          </p:stCondLst>
                                        </p:cTn>
                                        <p:tgtEl>
                                          <p:spTgt spid="79875">
                                            <p:txEl>
                                              <p:pRg st="0" end="0"/>
                                            </p:txEl>
                                          </p:spTgt>
                                        </p:tgtEl>
                                        <p:attrNameLst>
                                          <p:attrName>style.visibility</p:attrName>
                                        </p:attrNameLst>
                                      </p:cBhvr>
                                      <p:to>
                                        <p:strVal val="visible"/>
                                      </p:to>
                                    </p:set>
                                    <p:anim calcmode="lin" valueType="num">
                                      <p:cBhvr additive="base">
                                        <p:cTn id="7" dur="500" fill="hold"/>
                                        <p:tgtEl>
                                          <p:spTgt spid="798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79875">
                                            <p:txEl>
                                              <p:pRg st="0" end="0"/>
                                            </p:txEl>
                                          </p:spTgt>
                                        </p:tgtEl>
                                        <p:attrNameLst>
                                          <p:attrName>ppt_y</p:attrName>
                                        </p:attrNameLst>
                                      </p:cBhvr>
                                      <p:tavLst>
                                        <p:tav tm="0">
                                          <p:val>
                                            <p:strVal val="0-#ppt_h/2"/>
                                          </p:val>
                                        </p:tav>
                                        <p:tav tm="100000">
                                          <p:val>
                                            <p:strVal val="#ppt_y"/>
                                          </p:val>
                                        </p:tav>
                                      </p:tavLst>
                                    </p:anim>
                                  </p:childTnLst>
                                  <p:subTnLst>
                                    <p:set>
                                      <p:cBhvr override="childStyle">
                                        <p:cTn dur="1" fill="hold" display="0" masterRel="nextClick" afterEffect="1"/>
                                        <p:tgtEl>
                                          <p:spTgt spid="79875">
                                            <p:txEl>
                                              <p:pRg st="0" end="0"/>
                                            </p:txEl>
                                          </p:spTgt>
                                        </p:tgtEl>
                                        <p:attrNameLst>
                                          <p:attrName>style.visibility</p:attrName>
                                        </p:attrNameLst>
                                      </p:cBhvr>
                                      <p:to>
                                        <p:strVal val="hidden"/>
                                      </p:to>
                                    </p:set>
                                  </p:sub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79876"/>
                                        </p:tgtEl>
                                        <p:attrNameLst>
                                          <p:attrName>style.visibility</p:attrName>
                                        </p:attrNameLst>
                                      </p:cBhvr>
                                      <p:to>
                                        <p:strVal val="visible"/>
                                      </p:to>
                                    </p:set>
                                    <p:animEffect transition="in" filter="dissolve">
                                      <p:cBhvr>
                                        <p:cTn id="13" dur="500"/>
                                        <p:tgtEl>
                                          <p:spTgt spid="7987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3" presetClass="entr" presetSubtype="5" fill="hold" grpId="0" nodeType="clickEffect">
                                  <p:stCondLst>
                                    <p:cond delay="0"/>
                                  </p:stCondLst>
                                  <p:childTnLst>
                                    <p:set>
                                      <p:cBhvr>
                                        <p:cTn id="17" dur="1" fill="hold">
                                          <p:stCondLst>
                                            <p:cond delay="0"/>
                                          </p:stCondLst>
                                        </p:cTn>
                                        <p:tgtEl>
                                          <p:spTgt spid="79877"/>
                                        </p:tgtEl>
                                        <p:attrNameLst>
                                          <p:attrName>style.visibility</p:attrName>
                                        </p:attrNameLst>
                                      </p:cBhvr>
                                      <p:to>
                                        <p:strVal val="visible"/>
                                      </p:to>
                                    </p:set>
                                    <p:animEffect transition="in" filter="blinds(vertical)">
                                      <p:cBhvr>
                                        <p:cTn id="18" dur="500"/>
                                        <p:tgtEl>
                                          <p:spTgt spid="798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5" grpId="0" build="p" autoUpdateAnimBg="0"/>
      <p:bldP spid="79876" grpId="0" autoUpdateAnimBg="0"/>
      <p:bldP spid="79877"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1452" name="Rectangle 61451">
            <a:extLst>
              <a:ext uri="{FF2B5EF4-FFF2-40B4-BE49-F238E27FC236}">
                <a16:creationId xmlns:a16="http://schemas.microsoft.com/office/drawing/2014/main" id="{5D7F64A8-D625-4F61-A290-B499BB62A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442" name="Rectangle 2">
            <a:extLst>
              <a:ext uri="{FF2B5EF4-FFF2-40B4-BE49-F238E27FC236}">
                <a16:creationId xmlns:a16="http://schemas.microsoft.com/office/drawing/2014/main" id="{6BD89354-A765-4F38-B5E9-E2C4F2AF0F72}"/>
              </a:ext>
            </a:extLst>
          </p:cNvPr>
          <p:cNvSpPr>
            <a:spLocks noGrp="1" noChangeArrowheads="1"/>
          </p:cNvSpPr>
          <p:nvPr>
            <p:ph type="title"/>
          </p:nvPr>
        </p:nvSpPr>
        <p:spPr>
          <a:xfrm>
            <a:off x="736948" y="509121"/>
            <a:ext cx="5801917" cy="614431"/>
          </a:xfrm>
        </p:spPr>
        <p:txBody>
          <a:bodyPr anchor="b">
            <a:normAutofit fontScale="90000"/>
          </a:bodyPr>
          <a:lstStyle/>
          <a:p>
            <a:r>
              <a:rPr lang="en-US" altLang="en-US" sz="4000" b="1" dirty="0"/>
              <a:t>Transition</a:t>
            </a:r>
          </a:p>
        </p:txBody>
      </p:sp>
      <p:pic>
        <p:nvPicPr>
          <p:cNvPr id="61447" name="Graphic 61446" descr="Projector screen">
            <a:extLst>
              <a:ext uri="{FF2B5EF4-FFF2-40B4-BE49-F238E27FC236}">
                <a16:creationId xmlns:a16="http://schemas.microsoft.com/office/drawing/2014/main" id="{1393FD60-5AD6-1022-018B-F5032A4E141E}"/>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02626" y="304800"/>
            <a:ext cx="1198532" cy="1198532"/>
          </a:xfrm>
          <a:prstGeom prst="rect">
            <a:avLst/>
          </a:prstGeom>
        </p:spPr>
      </p:pic>
      <p:sp>
        <p:nvSpPr>
          <p:cNvPr id="61443" name="Rectangle 3">
            <a:extLst>
              <a:ext uri="{FF2B5EF4-FFF2-40B4-BE49-F238E27FC236}">
                <a16:creationId xmlns:a16="http://schemas.microsoft.com/office/drawing/2014/main" id="{866FE016-84B1-4E27-B186-31ADA43534AA}"/>
              </a:ext>
            </a:extLst>
          </p:cNvPr>
          <p:cNvSpPr>
            <a:spLocks noGrp="1" noChangeArrowheads="1"/>
          </p:cNvSpPr>
          <p:nvPr>
            <p:ph idx="1"/>
          </p:nvPr>
        </p:nvSpPr>
        <p:spPr>
          <a:xfrm>
            <a:off x="536370" y="2012453"/>
            <a:ext cx="6321630" cy="3995489"/>
          </a:xfrm>
        </p:spPr>
        <p:txBody>
          <a:bodyPr>
            <a:normAutofit/>
          </a:bodyPr>
          <a:lstStyle/>
          <a:p>
            <a:pPr marL="288925" indent="-288925" algn="just">
              <a:buFont typeface="Wingdings" panose="05000000000000000000" pitchFamily="2" charset="2"/>
              <a:buChar char="&gt;"/>
              <a:tabLst>
                <a:tab pos="0" algn="l"/>
              </a:tabLst>
            </a:pPr>
            <a:r>
              <a:rPr lang="en-US" altLang="en-US" dirty="0"/>
              <a:t>Adding slide transition allows one slide to dissolve gracefully in to the next.</a:t>
            </a:r>
          </a:p>
          <a:p>
            <a:pPr marL="288925" indent="-288925" algn="just">
              <a:buFont typeface="Arial" panose="020B0604020202020204" pitchFamily="34" charset="0"/>
              <a:buNone/>
              <a:tabLst>
                <a:tab pos="0" algn="l"/>
              </a:tabLst>
            </a:pPr>
            <a:endParaRPr lang="en-US" altLang="en-US" dirty="0"/>
          </a:p>
          <a:p>
            <a:pPr marL="288925" indent="-288925" algn="just">
              <a:buFont typeface="Wingdings" panose="05000000000000000000" pitchFamily="2" charset="2"/>
              <a:buChar char="&gt;"/>
              <a:tabLst>
                <a:tab pos="0" algn="l"/>
              </a:tabLst>
            </a:pPr>
            <a:r>
              <a:rPr lang="en-US" altLang="en-US" dirty="0"/>
              <a:t>Limit the number of transition used. It is often better to use only one so the audience knows what to expect</a:t>
            </a:r>
          </a:p>
        </p:txBody>
      </p:sp>
      <p:pic>
        <p:nvPicPr>
          <p:cNvPr id="61449" name="Graphic 61448" descr="Projector screen">
            <a:extLst>
              <a:ext uri="{FF2B5EF4-FFF2-40B4-BE49-F238E27FC236}">
                <a16:creationId xmlns:a16="http://schemas.microsoft.com/office/drawing/2014/main" id="{B23AB5B5-610F-46D3-ABFE-28CC65702D3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5000"/>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641431" y="816337"/>
            <a:ext cx="5225327" cy="5225327"/>
          </a:xfrm>
          <a:prstGeom prst="rect">
            <a:avLst/>
          </a:prstGeom>
        </p:spPr>
      </p:pic>
    </p:spTree>
  </p:cSld>
  <p:clrMapOvr>
    <a:masterClrMapping/>
  </p:clrMapOvr>
  <p:transition spd="slow">
    <p:circle/>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FDEC90D4-D2C9-4DE0-B212-1FA105DD18A6}"/>
              </a:ext>
            </a:extLst>
          </p:cNvPr>
          <p:cNvSpPr>
            <a:spLocks noGrp="1" noChangeArrowheads="1"/>
          </p:cNvSpPr>
          <p:nvPr>
            <p:ph type="title"/>
          </p:nvPr>
        </p:nvSpPr>
        <p:spPr/>
        <p:txBody>
          <a:bodyPr/>
          <a:lstStyle/>
          <a:p>
            <a:r>
              <a:rPr lang="en-US" altLang="en-US" b="1" dirty="0"/>
              <a:t>Spelling and Grammar</a:t>
            </a:r>
          </a:p>
        </p:txBody>
      </p:sp>
      <p:sp>
        <p:nvSpPr>
          <p:cNvPr id="62467" name="Rectangle 3">
            <a:extLst>
              <a:ext uri="{FF2B5EF4-FFF2-40B4-BE49-F238E27FC236}">
                <a16:creationId xmlns:a16="http://schemas.microsoft.com/office/drawing/2014/main" id="{C7045D47-B5CE-4CA9-9BE5-16C3188B8CE8}"/>
              </a:ext>
            </a:extLst>
          </p:cNvPr>
          <p:cNvSpPr>
            <a:spLocks noGrp="1" noChangeArrowheads="1"/>
          </p:cNvSpPr>
          <p:nvPr>
            <p:ph idx="1"/>
          </p:nvPr>
        </p:nvSpPr>
        <p:spPr>
          <a:xfrm>
            <a:off x="838200" y="1825625"/>
            <a:ext cx="10820400" cy="4351338"/>
          </a:xfrm>
        </p:spPr>
        <p:txBody>
          <a:bodyPr/>
          <a:lstStyle/>
          <a:p>
            <a:r>
              <a:rPr lang="en-US" altLang="en-US" sz="3600" dirty="0"/>
              <a:t>Proof your slides for:</a:t>
            </a:r>
          </a:p>
          <a:p>
            <a:pPr lvl="1"/>
            <a:r>
              <a:rPr lang="en-US" altLang="en-US" sz="3200" dirty="0" err="1"/>
              <a:t>speling</a:t>
            </a:r>
            <a:r>
              <a:rPr lang="en-US" altLang="en-US" sz="3200" dirty="0"/>
              <a:t> mistakes</a:t>
            </a:r>
          </a:p>
          <a:p>
            <a:pPr lvl="1"/>
            <a:r>
              <a:rPr lang="en-US" altLang="en-US" sz="3200" dirty="0"/>
              <a:t>the use of </a:t>
            </a:r>
            <a:r>
              <a:rPr lang="en-US" altLang="en-US" sz="3200" dirty="0" err="1"/>
              <a:t>of</a:t>
            </a:r>
            <a:r>
              <a:rPr lang="en-US" altLang="en-US" sz="3200" dirty="0"/>
              <a:t> repeated words</a:t>
            </a:r>
          </a:p>
          <a:p>
            <a:pPr lvl="1"/>
            <a:r>
              <a:rPr lang="en-US" altLang="en-US" sz="3200" dirty="0"/>
              <a:t>grammatical errors you might have make </a:t>
            </a:r>
          </a:p>
          <a:p>
            <a:pPr lvl="1"/>
            <a:endParaRPr lang="en-US" altLang="en-US" sz="3200" dirty="0"/>
          </a:p>
          <a:p>
            <a:r>
              <a:rPr lang="en-US" altLang="en-US" sz="3600" dirty="0"/>
              <a:t>If English is not your first language, please have someone else check your presentation!</a:t>
            </a:r>
          </a:p>
          <a:p>
            <a:pPr lvl="1"/>
            <a:endParaRPr lang="en-US" altLang="en-US" dirty="0"/>
          </a:p>
          <a:p>
            <a:pPr lvl="1">
              <a:buFontTx/>
              <a:buNone/>
            </a:pPr>
            <a:endParaRPr lang="en-US" altLang="en-US" dirty="0"/>
          </a:p>
        </p:txBody>
      </p:sp>
    </p:spTree>
  </p:cSld>
  <p:clrMapOvr>
    <a:masterClrMapping/>
  </p:clrMapOvr>
  <p:transition>
    <p:fade/>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6A725B38-20E3-496F-A636-C83E840D1E1E}"/>
              </a:ext>
            </a:extLst>
          </p:cNvPr>
          <p:cNvSpPr>
            <a:spLocks noGrp="1" noChangeArrowheads="1"/>
          </p:cNvSpPr>
          <p:nvPr>
            <p:ph type="title"/>
          </p:nvPr>
        </p:nvSpPr>
        <p:spPr/>
        <p:txBody>
          <a:bodyPr/>
          <a:lstStyle/>
          <a:p>
            <a:r>
              <a:rPr lang="en-US" altLang="en-US" b="1" dirty="0">
                <a:solidFill>
                  <a:srgbClr val="0033CC"/>
                </a:solidFill>
              </a:rPr>
              <a:t>Conclusion</a:t>
            </a:r>
          </a:p>
        </p:txBody>
      </p:sp>
      <p:sp>
        <p:nvSpPr>
          <p:cNvPr id="63491" name="Rectangle 3">
            <a:extLst>
              <a:ext uri="{FF2B5EF4-FFF2-40B4-BE49-F238E27FC236}">
                <a16:creationId xmlns:a16="http://schemas.microsoft.com/office/drawing/2014/main" id="{F8A35425-3DBF-4907-A389-FD9750EEBC0C}"/>
              </a:ext>
            </a:extLst>
          </p:cNvPr>
          <p:cNvSpPr>
            <a:spLocks noGrp="1" noChangeArrowheads="1"/>
          </p:cNvSpPr>
          <p:nvPr>
            <p:ph idx="1"/>
          </p:nvPr>
        </p:nvSpPr>
        <p:spPr/>
        <p:txBody>
          <a:bodyPr/>
          <a:lstStyle/>
          <a:p>
            <a:r>
              <a:rPr lang="en-US" altLang="en-US" sz="3600" dirty="0"/>
              <a:t>Use a conclusion slide to:</a:t>
            </a:r>
          </a:p>
          <a:p>
            <a:pPr lvl="1"/>
            <a:r>
              <a:rPr lang="en-US" altLang="en-US" sz="3200" dirty="0"/>
              <a:t>Summarize the main points of your presentation</a:t>
            </a:r>
          </a:p>
          <a:p>
            <a:pPr lvl="1"/>
            <a:r>
              <a:rPr lang="en-US" altLang="en-US" sz="3200" dirty="0"/>
              <a:t>Suggest future avenues of research</a:t>
            </a:r>
          </a:p>
          <a:p>
            <a:r>
              <a:rPr lang="en-US" altLang="en-US" sz="3600" dirty="0"/>
              <a:t>Use an effective and strong closing</a:t>
            </a:r>
          </a:p>
          <a:p>
            <a:pPr lvl="1"/>
            <a:r>
              <a:rPr lang="en-US" altLang="en-US" sz="3600" b="1" dirty="0">
                <a:solidFill>
                  <a:srgbClr val="FF0000"/>
                </a:solidFill>
              </a:rPr>
              <a:t>Your audience is likely to remember your last words</a:t>
            </a:r>
          </a:p>
          <a:p>
            <a:pPr lvl="1"/>
            <a:endParaRPr lang="en-US" altLang="en-US" sz="3600" dirty="0"/>
          </a:p>
          <a:p>
            <a:pPr lvl="1">
              <a:buFontTx/>
              <a:buNone/>
            </a:pPr>
            <a:endParaRPr lang="en-US" altLang="en-US" dirty="0"/>
          </a:p>
          <a:p>
            <a:endParaRPr lang="en-US" altLang="en-US" dirty="0"/>
          </a:p>
          <a:p>
            <a:endParaRPr lang="en-US" altLang="en-US" dirty="0"/>
          </a:p>
          <a:p>
            <a:pPr lvl="1"/>
            <a:endParaRPr lang="en-US" altLang="en-US"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Content Placeholder 10" descr="A person with his hands on his face&#10;&#10;Description automatically generated with low confidence">
            <a:extLst>
              <a:ext uri="{FF2B5EF4-FFF2-40B4-BE49-F238E27FC236}">
                <a16:creationId xmlns:a16="http://schemas.microsoft.com/office/drawing/2014/main" id="{F748E94A-BF4D-6A8D-9BBB-8DDB629D6224}"/>
              </a:ext>
            </a:extLst>
          </p:cNvPr>
          <p:cNvPicPr>
            <a:picLocks noChangeAspect="1"/>
          </p:cNvPicPr>
          <p:nvPr/>
        </p:nvPicPr>
        <p:blipFill rotWithShape="1">
          <a:blip r:embed="rId3">
            <a:extLst>
              <a:ext uri="{28A0092B-C50C-407E-A947-70E740481C1C}">
                <a14:useLocalDpi xmlns:a14="http://schemas.microsoft.com/office/drawing/2010/main" val="0"/>
              </a:ext>
            </a:extLst>
          </a:blip>
          <a:srcRect l="368" r="5868"/>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DE05A57-CE83-50CF-BD04-3A476330BECE}"/>
              </a:ext>
            </a:extLst>
          </p:cNvPr>
          <p:cNvSpPr>
            <a:spLocks noGrp="1"/>
          </p:cNvSpPr>
          <p:nvPr>
            <p:ph type="title"/>
          </p:nvPr>
        </p:nvSpPr>
        <p:spPr>
          <a:xfrm>
            <a:off x="7531610" y="365125"/>
            <a:ext cx="4507990" cy="1899912"/>
          </a:xfrm>
        </p:spPr>
        <p:txBody>
          <a:bodyPr>
            <a:normAutofit/>
          </a:bodyPr>
          <a:lstStyle/>
          <a:p>
            <a:r>
              <a:rPr lang="en-US" sz="1900" b="1" dirty="0">
                <a:solidFill>
                  <a:srgbClr val="CC0000"/>
                </a:solidFill>
              </a:rPr>
              <a:t>“In the future, It’s not about the competition of knowledge. It’s a competition of creativity, imagination, and independent learning.”</a:t>
            </a:r>
            <a:br>
              <a:rPr lang="en-US" sz="1900" b="1" dirty="0"/>
            </a:br>
            <a:endParaRPr lang="en-US" sz="1900" dirty="0"/>
          </a:p>
        </p:txBody>
      </p:sp>
      <p:sp>
        <p:nvSpPr>
          <p:cNvPr id="15" name="Content Placeholder 14">
            <a:extLst>
              <a:ext uri="{FF2B5EF4-FFF2-40B4-BE49-F238E27FC236}">
                <a16:creationId xmlns:a16="http://schemas.microsoft.com/office/drawing/2014/main" id="{DBCE22FF-1AB8-3421-4F2E-1B572827E7EF}"/>
              </a:ext>
            </a:extLst>
          </p:cNvPr>
          <p:cNvSpPr>
            <a:spLocks noGrp="1"/>
          </p:cNvSpPr>
          <p:nvPr>
            <p:ph idx="1"/>
          </p:nvPr>
        </p:nvSpPr>
        <p:spPr>
          <a:xfrm>
            <a:off x="7640646" y="2133600"/>
            <a:ext cx="3822189" cy="3742762"/>
          </a:xfrm>
        </p:spPr>
        <p:txBody>
          <a:bodyPr>
            <a:normAutofit/>
          </a:bodyPr>
          <a:lstStyle/>
          <a:p>
            <a:pPr marL="0" indent="0">
              <a:buNone/>
            </a:pPr>
            <a:r>
              <a:rPr lang="en-US" sz="2000" b="1" dirty="0"/>
              <a:t>Jack Ma</a:t>
            </a:r>
          </a:p>
          <a:p>
            <a:pPr marL="0" indent="0">
              <a:buNone/>
            </a:pPr>
            <a:r>
              <a:rPr lang="en-US" sz="2000" dirty="0"/>
              <a:t>Co-founder of Alibaba Group</a:t>
            </a:r>
          </a:p>
        </p:txBody>
      </p:sp>
      <p:sp>
        <p:nvSpPr>
          <p:cNvPr id="3" name="Slide Number Placeholder 2">
            <a:extLst>
              <a:ext uri="{FF2B5EF4-FFF2-40B4-BE49-F238E27FC236}">
                <a16:creationId xmlns:a16="http://schemas.microsoft.com/office/drawing/2014/main" id="{B456FD6E-A7BF-43BA-F2C6-47EC5CE35222}"/>
              </a:ext>
            </a:extLst>
          </p:cNvPr>
          <p:cNvSpPr>
            <a:spLocks noGrp="1"/>
          </p:cNvSpPr>
          <p:nvPr>
            <p:ph type="sldNum" sz="quarter" idx="12"/>
          </p:nvPr>
        </p:nvSpPr>
        <p:spPr>
          <a:xfrm>
            <a:off x="8610600" y="6356350"/>
            <a:ext cx="2743200" cy="365125"/>
          </a:xfrm>
        </p:spPr>
        <p:txBody>
          <a:bodyPr>
            <a:normAutofit/>
          </a:bodyPr>
          <a:lstStyle/>
          <a:p>
            <a:pPr>
              <a:lnSpc>
                <a:spcPct val="90000"/>
              </a:lnSpc>
              <a:spcAft>
                <a:spcPts val="600"/>
              </a:spcAft>
            </a:pPr>
            <a:fld id="{FFE16648-2F7B-4ADE-A1A4-B6F3BBE53FDD}" type="slidenum">
              <a:rPr lang="en-US" sz="1900" smtClean="0"/>
              <a:pPr>
                <a:lnSpc>
                  <a:spcPct val="90000"/>
                </a:lnSpc>
                <a:spcAft>
                  <a:spcPts val="600"/>
                </a:spcAft>
              </a:pPr>
              <a:t>117</a:t>
            </a:fld>
            <a:endParaRPr lang="en-US" sz="1900"/>
          </a:p>
        </p:txBody>
      </p:sp>
    </p:spTree>
    <p:extLst>
      <p:ext uri="{BB962C8B-B14F-4D97-AF65-F5344CB8AC3E}">
        <p14:creationId xmlns:p14="http://schemas.microsoft.com/office/powerpoint/2010/main" val="225621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575C0B-238F-61BB-9898-B7845BED921C}"/>
              </a:ext>
            </a:extLst>
          </p:cNvPr>
          <p:cNvSpPr>
            <a:spLocks noGrp="1"/>
          </p:cNvSpPr>
          <p:nvPr>
            <p:ph type="title"/>
          </p:nvPr>
        </p:nvSpPr>
        <p:spPr>
          <a:xfrm>
            <a:off x="838199" y="365125"/>
            <a:ext cx="10756605" cy="1325563"/>
          </a:xfrm>
        </p:spPr>
        <p:txBody>
          <a:bodyPr/>
          <a:lstStyle/>
          <a:p>
            <a:r>
              <a:rPr lang="en-US" dirty="0">
                <a:latin typeface="Arial" panose="020B0604020202020204" pitchFamily="34" charset="0"/>
                <a:cs typeface="Arial" panose="020B0604020202020204" pitchFamily="34" charset="0"/>
              </a:rPr>
              <a:t>“What new technology does is create new </a:t>
            </a:r>
            <a:r>
              <a:rPr lang="en-US" b="1" dirty="0">
                <a:solidFill>
                  <a:srgbClr val="0000FF"/>
                </a:solidFill>
                <a:latin typeface="Arial" panose="020B0604020202020204" pitchFamily="34" charset="0"/>
                <a:cs typeface="Arial" panose="020B0604020202020204" pitchFamily="34" charset="0"/>
              </a:rPr>
              <a:t>opportunities</a:t>
            </a:r>
            <a:r>
              <a:rPr lang="en-US" dirty="0">
                <a:latin typeface="Arial" panose="020B0604020202020204" pitchFamily="34" charset="0"/>
                <a:cs typeface="Arial" panose="020B0604020202020204" pitchFamily="34" charset="0"/>
              </a:rPr>
              <a:t>……”</a:t>
            </a:r>
          </a:p>
        </p:txBody>
      </p:sp>
      <p:pic>
        <p:nvPicPr>
          <p:cNvPr id="5" name="Content Placeholder 4" descr="Diagram&#10;&#10;Description automatically generated">
            <a:extLst>
              <a:ext uri="{FF2B5EF4-FFF2-40B4-BE49-F238E27FC236}">
                <a16:creationId xmlns:a16="http://schemas.microsoft.com/office/drawing/2014/main" id="{11B5DE74-DED5-479D-DFB8-FAEB97C0611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55590" y="1740896"/>
            <a:ext cx="4851622" cy="4851622"/>
          </a:xfrm>
        </p:spPr>
      </p:pic>
      <p:sp>
        <p:nvSpPr>
          <p:cNvPr id="3" name="Slide Number Placeholder 2">
            <a:extLst>
              <a:ext uri="{FF2B5EF4-FFF2-40B4-BE49-F238E27FC236}">
                <a16:creationId xmlns:a16="http://schemas.microsoft.com/office/drawing/2014/main" id="{7CFC5B1A-98A5-2FC8-08F0-DE471826785C}"/>
              </a:ext>
            </a:extLst>
          </p:cNvPr>
          <p:cNvSpPr>
            <a:spLocks noGrp="1"/>
          </p:cNvSpPr>
          <p:nvPr>
            <p:ph type="sldNum" sz="quarter" idx="12"/>
          </p:nvPr>
        </p:nvSpPr>
        <p:spPr/>
        <p:txBody>
          <a:bodyPr/>
          <a:lstStyle/>
          <a:p>
            <a:fld id="{FFE16648-2F7B-4ADE-A1A4-B6F3BBE53FDD}" type="slidenum">
              <a:rPr lang="en-US" smtClean="0"/>
              <a:t>118</a:t>
            </a:fld>
            <a:endParaRPr lang="en-US"/>
          </a:p>
        </p:txBody>
      </p:sp>
      <p:sp>
        <p:nvSpPr>
          <p:cNvPr id="6" name="TextBox 5">
            <a:extLst>
              <a:ext uri="{FF2B5EF4-FFF2-40B4-BE49-F238E27FC236}">
                <a16:creationId xmlns:a16="http://schemas.microsoft.com/office/drawing/2014/main" id="{1DECA7F3-D838-6952-7056-10AE6094FC18}"/>
              </a:ext>
            </a:extLst>
          </p:cNvPr>
          <p:cNvSpPr txBox="1"/>
          <p:nvPr/>
        </p:nvSpPr>
        <p:spPr>
          <a:xfrm>
            <a:off x="6324600" y="4114800"/>
            <a:ext cx="5405327" cy="830997"/>
          </a:xfrm>
          <a:prstGeom prst="rect">
            <a:avLst/>
          </a:prstGeom>
          <a:noFill/>
        </p:spPr>
        <p:txBody>
          <a:bodyPr wrap="square">
            <a:spAutoFit/>
          </a:bodyPr>
          <a:lstStyle/>
          <a:p>
            <a:r>
              <a:rPr lang="en-US" sz="2400" dirty="0">
                <a:solidFill>
                  <a:srgbClr val="00B050"/>
                </a:solidFill>
                <a:latin typeface="Arial" panose="020B0604020202020204" pitchFamily="34" charset="0"/>
                <a:cs typeface="Arial" panose="020B0604020202020204" pitchFamily="34" charset="0"/>
              </a:rPr>
              <a:t>…and use the technology whenever available and affordable</a:t>
            </a:r>
            <a:endParaRPr lang="en-US" sz="2400" dirty="0">
              <a:solidFill>
                <a:srgbClr val="00B050"/>
              </a:solidFill>
            </a:endParaRPr>
          </a:p>
        </p:txBody>
      </p:sp>
    </p:spTree>
    <p:extLst>
      <p:ext uri="{BB962C8B-B14F-4D97-AF65-F5344CB8AC3E}">
        <p14:creationId xmlns:p14="http://schemas.microsoft.com/office/powerpoint/2010/main" val="2572201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E1BBD-2F64-6A15-3E4F-AFEA7D7C0618}"/>
              </a:ext>
            </a:extLst>
          </p:cNvPr>
          <p:cNvSpPr>
            <a:spLocks noGrp="1"/>
          </p:cNvSpPr>
          <p:nvPr>
            <p:ph type="title"/>
          </p:nvPr>
        </p:nvSpPr>
        <p:spPr/>
        <p:txBody>
          <a:bodyPr/>
          <a:lstStyle/>
          <a:p>
            <a:r>
              <a:rPr lang="en-IN" b="1">
                <a:solidFill>
                  <a:srgbClr val="FF0000"/>
                </a:solidFill>
              </a:rPr>
              <a:t>References?</a:t>
            </a:r>
            <a:endParaRPr lang="en-AU" b="1" dirty="0">
              <a:solidFill>
                <a:srgbClr val="FF0000"/>
              </a:solidFill>
            </a:endParaRPr>
          </a:p>
        </p:txBody>
      </p:sp>
      <p:sp>
        <p:nvSpPr>
          <p:cNvPr id="3" name="Content Placeholder 2">
            <a:extLst>
              <a:ext uri="{FF2B5EF4-FFF2-40B4-BE49-F238E27FC236}">
                <a16:creationId xmlns:a16="http://schemas.microsoft.com/office/drawing/2014/main" id="{23535361-CCD3-4607-C7A7-F7E5DF23CC38}"/>
              </a:ext>
            </a:extLst>
          </p:cNvPr>
          <p:cNvSpPr>
            <a:spLocks noGrp="1"/>
          </p:cNvSpPr>
          <p:nvPr>
            <p:ph idx="1"/>
          </p:nvPr>
        </p:nvSpPr>
        <p:spPr/>
        <p:txBody>
          <a:bodyPr/>
          <a:lstStyle/>
          <a:p>
            <a:r>
              <a:rPr lang="en-AU"/>
              <a:t>To cite your sources within a PowerPoint presentation, you can </a:t>
            </a:r>
            <a:r>
              <a:rPr lang="en-AU" b="1"/>
              <a:t>include your references or in-text citations on each slide</a:t>
            </a:r>
            <a:r>
              <a:rPr lang="en-AU"/>
              <a:t>.</a:t>
            </a:r>
          </a:p>
          <a:p>
            <a:pPr algn="just"/>
            <a:r>
              <a:rPr lang="en-AU"/>
              <a:t>You can (a) provide the references verbally, (b) provide a reference list slide at the end of your presentation with corresponding in-text citations, or (c) combine these.</a:t>
            </a:r>
            <a:endParaRPr lang="en-AU" dirty="0"/>
          </a:p>
        </p:txBody>
      </p:sp>
    </p:spTree>
    <p:extLst>
      <p:ext uri="{BB962C8B-B14F-4D97-AF65-F5344CB8AC3E}">
        <p14:creationId xmlns:p14="http://schemas.microsoft.com/office/powerpoint/2010/main" val="24473874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title"/>
          </p:nvPr>
        </p:nvSpPr>
        <p:spPr>
          <a:prstGeom prst="rect">
            <a:avLst/>
          </a:prstGeom>
        </p:spPr>
        <p:txBody>
          <a:bodyPr vert="horz" lIns="121900" tIns="121900" rIns="121900" bIns="121900" rtlCol="0" anchor="b" anchorCtr="0">
            <a:noAutofit/>
          </a:bodyPr>
          <a:lstStyle/>
          <a:p>
            <a:pPr marL="609585" indent="-609585">
              <a:buClr>
                <a:schemeClr val="lt2"/>
              </a:buClr>
              <a:buSzPct val="100000"/>
              <a:buFont typeface="Trebuchet MS"/>
              <a:buAutoNum type="arabicPeriod" startAt="9"/>
            </a:pPr>
            <a:r>
              <a:rPr lang="en"/>
              <a:t>Prepare for the Unexpected</a:t>
            </a:r>
          </a:p>
        </p:txBody>
      </p:sp>
      <p:sp>
        <p:nvSpPr>
          <p:cNvPr id="143" name="Shape 143"/>
          <p:cNvSpPr txBox="1">
            <a:spLocks noGrp="1"/>
          </p:cNvSpPr>
          <p:nvPr>
            <p:ph type="body" idx="1"/>
          </p:nvPr>
        </p:nvSpPr>
        <p:spPr>
          <a:xfrm>
            <a:off x="609600" y="1553334"/>
            <a:ext cx="10972800" cy="4967599"/>
          </a:xfrm>
          <a:prstGeom prst="rect">
            <a:avLst/>
          </a:prstGeom>
        </p:spPr>
        <p:txBody>
          <a:bodyPr vert="horz" lIns="121900" tIns="121900" rIns="121900" bIns="121900" rtlCol="0" anchor="t" anchorCtr="0">
            <a:noAutofit/>
          </a:bodyPr>
          <a:lstStyle/>
          <a:p>
            <a:pPr>
              <a:buNone/>
            </a:pPr>
            <a:r>
              <a:rPr lang="en" dirty="0"/>
              <a:t>Are you ready for:</a:t>
            </a:r>
          </a:p>
          <a:p>
            <a:pPr marL="609585" indent="-558786">
              <a:buClr>
                <a:schemeClr val="lt1"/>
              </a:buClr>
              <a:buSzPct val="100000"/>
              <a:buFont typeface="Wingdings" panose="05000000000000000000" pitchFamily="2" charset="2"/>
              <a:buChar char="Ø"/>
            </a:pPr>
            <a:r>
              <a:rPr lang="en" dirty="0"/>
              <a:t>No Internet</a:t>
            </a:r>
          </a:p>
          <a:p>
            <a:pPr marL="609585" indent="-558786">
              <a:buClr>
                <a:schemeClr val="lt1"/>
              </a:buClr>
              <a:buSzPct val="100000"/>
              <a:buFont typeface="Wingdings" panose="05000000000000000000" pitchFamily="2" charset="2"/>
              <a:buChar char="Ø"/>
            </a:pPr>
            <a:r>
              <a:rPr lang="en" dirty="0"/>
              <a:t>Lost PowerPoint</a:t>
            </a:r>
          </a:p>
          <a:p>
            <a:pPr marL="609585" indent="-558786">
              <a:buClr>
                <a:schemeClr val="lt1"/>
              </a:buClr>
              <a:buSzPct val="100000"/>
              <a:buFont typeface="Wingdings" panose="05000000000000000000" pitchFamily="2" charset="2"/>
              <a:buChar char="Ø"/>
            </a:pPr>
            <a:r>
              <a:rPr lang="en" dirty="0"/>
              <a:t>Cell phone ringing</a:t>
            </a:r>
          </a:p>
          <a:p>
            <a:pPr marL="609585" indent="-558786">
              <a:buClr>
                <a:schemeClr val="lt1"/>
              </a:buClr>
              <a:buSzPct val="100000"/>
              <a:buFont typeface="Wingdings" panose="05000000000000000000" pitchFamily="2" charset="2"/>
              <a:buChar char="Ø"/>
            </a:pPr>
            <a:r>
              <a:rPr lang="en" dirty="0"/>
              <a:t>Late entrance</a:t>
            </a:r>
          </a:p>
          <a:p>
            <a:pPr marL="609585" indent="-558786">
              <a:buClr>
                <a:schemeClr val="lt1"/>
              </a:buClr>
              <a:buSzPct val="100000"/>
              <a:buFont typeface="Wingdings" panose="05000000000000000000" pitchFamily="2" charset="2"/>
              <a:buChar char="Ø"/>
            </a:pPr>
            <a:r>
              <a:rPr lang="en" dirty="0"/>
              <a:t>Different size audience than expected</a:t>
            </a:r>
          </a:p>
        </p:txBody>
      </p:sp>
    </p:spTree>
  </p:cSld>
  <p:clrMapOvr>
    <a:masterClrMapping/>
  </p:clrMapOvr>
  <p:transition spd="slow">
    <p:cut/>
  </p:transition>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261050-6DF6-448D-76A9-1850BECB6BC9}"/>
              </a:ext>
            </a:extLst>
          </p:cNvPr>
          <p:cNvSpPr>
            <a:spLocks noGrp="1"/>
          </p:cNvSpPr>
          <p:nvPr>
            <p:ph type="title"/>
          </p:nvPr>
        </p:nvSpPr>
        <p:spPr>
          <a:xfrm>
            <a:off x="392817" y="68309"/>
            <a:ext cx="11322831" cy="1325563"/>
          </a:xfrm>
        </p:spPr>
        <p:txBody>
          <a:bodyPr/>
          <a:lstStyle/>
          <a:p>
            <a:pPr algn="just"/>
            <a:r>
              <a:rPr lang="en-US" dirty="0">
                <a:latin typeface="Arial" panose="020B0604020202020204" pitchFamily="34" charset="0"/>
                <a:cs typeface="Arial" panose="020B0604020202020204" pitchFamily="34" charset="0"/>
              </a:rPr>
              <a:t>Technology and Innovations can change the scenario</a:t>
            </a:r>
          </a:p>
        </p:txBody>
      </p:sp>
      <p:sp>
        <p:nvSpPr>
          <p:cNvPr id="7" name="TextBox 6">
            <a:extLst>
              <a:ext uri="{FF2B5EF4-FFF2-40B4-BE49-F238E27FC236}">
                <a16:creationId xmlns:a16="http://schemas.microsoft.com/office/drawing/2014/main" id="{9BEB6313-9C13-E86E-FA5F-DD640D46B0DB}"/>
              </a:ext>
            </a:extLst>
          </p:cNvPr>
          <p:cNvSpPr txBox="1"/>
          <p:nvPr/>
        </p:nvSpPr>
        <p:spPr>
          <a:xfrm>
            <a:off x="8839200" y="6454588"/>
            <a:ext cx="2563905" cy="369332"/>
          </a:xfrm>
          <a:prstGeom prst="rect">
            <a:avLst/>
          </a:prstGeom>
          <a:noFill/>
        </p:spPr>
        <p:txBody>
          <a:bodyPr wrap="square">
            <a:spAutoFit/>
          </a:bodyPr>
          <a:lstStyle/>
          <a:p>
            <a:r>
              <a:rPr lang="en-US" dirty="0"/>
              <a:t>Source: </a:t>
            </a:r>
            <a:r>
              <a:rPr lang="en-US" dirty="0" err="1"/>
              <a:t>Arilyze</a:t>
            </a:r>
            <a:r>
              <a:rPr lang="en-US" dirty="0"/>
              <a:t> (2022)</a:t>
            </a:r>
          </a:p>
        </p:txBody>
      </p:sp>
      <p:sp>
        <p:nvSpPr>
          <p:cNvPr id="3" name="Slide Number Placeholder 2">
            <a:extLst>
              <a:ext uri="{FF2B5EF4-FFF2-40B4-BE49-F238E27FC236}">
                <a16:creationId xmlns:a16="http://schemas.microsoft.com/office/drawing/2014/main" id="{97F38BAC-17F2-F316-65FE-713244491115}"/>
              </a:ext>
            </a:extLst>
          </p:cNvPr>
          <p:cNvSpPr>
            <a:spLocks noGrp="1"/>
          </p:cNvSpPr>
          <p:nvPr>
            <p:ph type="sldNum" sz="quarter" idx="12"/>
          </p:nvPr>
        </p:nvSpPr>
        <p:spPr>
          <a:xfrm>
            <a:off x="8972448" y="6458795"/>
            <a:ext cx="2743200" cy="365125"/>
          </a:xfrm>
        </p:spPr>
        <p:txBody>
          <a:bodyPr/>
          <a:lstStyle/>
          <a:p>
            <a:fld id="{FFE16648-2F7B-4ADE-A1A4-B6F3BBE53FDD}" type="slidenum">
              <a:rPr lang="en-US" smtClean="0"/>
              <a:t>120</a:t>
            </a:fld>
            <a:endParaRPr lang="en-US"/>
          </a:p>
        </p:txBody>
      </p:sp>
      <p:pic>
        <p:nvPicPr>
          <p:cNvPr id="9" name="Content Placeholder 8" descr="Diagram&#10;&#10;Description automatically generated">
            <a:extLst>
              <a:ext uri="{FF2B5EF4-FFF2-40B4-BE49-F238E27FC236}">
                <a16:creationId xmlns:a16="http://schemas.microsoft.com/office/drawing/2014/main" id="{894BC5A1-D247-3682-7611-70CF85922A4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78157" y="1393871"/>
            <a:ext cx="10969678" cy="5100901"/>
          </a:xfrm>
        </p:spPr>
      </p:pic>
    </p:spTree>
    <p:extLst>
      <p:ext uri="{BB962C8B-B14F-4D97-AF65-F5344CB8AC3E}">
        <p14:creationId xmlns:p14="http://schemas.microsoft.com/office/powerpoint/2010/main" val="2352549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1B078-528A-09FD-76DD-D255D82A6663}"/>
              </a:ext>
            </a:extLst>
          </p:cNvPr>
          <p:cNvSpPr>
            <a:spLocks noGrp="1"/>
          </p:cNvSpPr>
          <p:nvPr>
            <p:ph type="title"/>
          </p:nvPr>
        </p:nvSpPr>
        <p:spPr>
          <a:xfrm>
            <a:off x="3460786" y="4377366"/>
            <a:ext cx="7666941" cy="1480509"/>
          </a:xfrm>
        </p:spPr>
        <p:txBody>
          <a:bodyPr>
            <a:noAutofit/>
          </a:bodyPr>
          <a:lstStyle/>
          <a:p>
            <a:r>
              <a:rPr lang="en-US" sz="11500" b="1" dirty="0">
                <a:ln w="0"/>
                <a:solidFill>
                  <a:srgbClr val="00B050"/>
                </a:solidFill>
                <a:effectLst>
                  <a:reflection blurRad="6350" stA="53000" endA="300" endPos="35500" dir="5400000" sy="-90000" algn="bl" rotWithShape="0"/>
                </a:effectLst>
                <a:latin typeface="Arial" panose="020B0604020202020204" pitchFamily="34" charset="0"/>
                <a:cs typeface="Arial" panose="020B0604020202020204" pitchFamily="34" charset="0"/>
              </a:rPr>
              <a:t>Thank you</a:t>
            </a:r>
          </a:p>
        </p:txBody>
      </p:sp>
      <p:pic>
        <p:nvPicPr>
          <p:cNvPr id="7" name="Picture 5">
            <a:extLst>
              <a:ext uri="{FF2B5EF4-FFF2-40B4-BE49-F238E27FC236}">
                <a16:creationId xmlns:a16="http://schemas.microsoft.com/office/drawing/2014/main" id="{C255DA0B-ACCD-7A85-4CDF-10BD46213F5B}"/>
              </a:ext>
            </a:extLst>
          </p:cNvPr>
          <p:cNvPicPr>
            <a:picLocks noChangeAspect="1" noChangeArrowheads="1"/>
          </p:cNvPicPr>
          <p:nvPr/>
        </p:nvPicPr>
        <p:blipFill>
          <a:blip r:embed="rId2" cstate="print">
            <a:clrChange>
              <a:clrFrom>
                <a:srgbClr val="000000"/>
              </a:clrFrom>
              <a:clrTo>
                <a:srgbClr val="000000">
                  <a:alpha val="0"/>
                </a:srgbClr>
              </a:clrTo>
            </a:clrChange>
          </a:blip>
          <a:srcRect/>
          <a:stretch>
            <a:fillRect/>
          </a:stretch>
        </p:blipFill>
        <p:spPr bwMode="auto">
          <a:xfrm>
            <a:off x="3222028" y="1385604"/>
            <a:ext cx="1752600" cy="1752600"/>
          </a:xfrm>
          <a:prstGeom prst="rect">
            <a:avLst/>
          </a:prstGeom>
          <a:noFill/>
          <a:ln w="9525">
            <a:noFill/>
            <a:miter lim="800000"/>
            <a:headEnd/>
            <a:tailEnd/>
          </a:ln>
        </p:spPr>
      </p:pic>
      <p:pic>
        <p:nvPicPr>
          <p:cNvPr id="9" name="Picture 8" descr="A purple and white logo&#10;&#10;Description automatically generated">
            <a:extLst>
              <a:ext uri="{FF2B5EF4-FFF2-40B4-BE49-F238E27FC236}">
                <a16:creationId xmlns:a16="http://schemas.microsoft.com/office/drawing/2014/main" id="{1959C3F0-52EB-0D45-424C-302BAA0763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165" y="1385604"/>
            <a:ext cx="1781669" cy="1789623"/>
          </a:xfrm>
          <a:prstGeom prst="rect">
            <a:avLst/>
          </a:prstGeom>
        </p:spPr>
      </p:pic>
      <p:pic>
        <p:nvPicPr>
          <p:cNvPr id="11" name="Picture 10" descr="A white eagle with a shield and a flag&#10;&#10;Description automatically generated with medium confidence">
            <a:extLst>
              <a:ext uri="{FF2B5EF4-FFF2-40B4-BE49-F238E27FC236}">
                <a16:creationId xmlns:a16="http://schemas.microsoft.com/office/drawing/2014/main" id="{B235F451-A4BD-FAC3-4600-262820CC40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257" y="1385604"/>
            <a:ext cx="1789623" cy="1789623"/>
          </a:xfrm>
          <a:prstGeom prst="rect">
            <a:avLst/>
          </a:prstGeom>
        </p:spPr>
      </p:pic>
      <p:pic>
        <p:nvPicPr>
          <p:cNvPr id="13" name="Picture 12" descr="A logo of united states agency&#10;&#10;Description automatically generated">
            <a:extLst>
              <a:ext uri="{FF2B5EF4-FFF2-40B4-BE49-F238E27FC236}">
                <a16:creationId xmlns:a16="http://schemas.microsoft.com/office/drawing/2014/main" id="{AB9DF075-CA97-75BF-2B40-E1DE28971DB2}"/>
              </a:ext>
            </a:extLst>
          </p:cNvPr>
          <p:cNvPicPr>
            <a:picLocks noChangeAspect="1"/>
          </p:cNvPicPr>
          <p:nvPr/>
        </p:nvPicPr>
        <p:blipFill rotWithShape="1">
          <a:blip r:embed="rId5">
            <a:extLst>
              <a:ext uri="{28A0092B-C50C-407E-A947-70E740481C1C}">
                <a14:useLocalDpi xmlns:a14="http://schemas.microsoft.com/office/drawing/2010/main" val="0"/>
              </a:ext>
            </a:extLst>
          </a:blip>
          <a:srcRect l="17058" t="6250" r="17058" b="6250"/>
          <a:stretch/>
        </p:blipFill>
        <p:spPr>
          <a:xfrm>
            <a:off x="9296399" y="1385604"/>
            <a:ext cx="1795304" cy="1789623"/>
          </a:xfrm>
          <a:prstGeom prst="rect">
            <a:avLst/>
          </a:prstGeom>
        </p:spPr>
      </p:pic>
      <p:sp>
        <p:nvSpPr>
          <p:cNvPr id="4" name="TextBox 3">
            <a:extLst>
              <a:ext uri="{FF2B5EF4-FFF2-40B4-BE49-F238E27FC236}">
                <a16:creationId xmlns:a16="http://schemas.microsoft.com/office/drawing/2014/main" id="{3A8E8401-14D0-0A9E-3A1A-B39B2CDF8D73}"/>
              </a:ext>
            </a:extLst>
          </p:cNvPr>
          <p:cNvSpPr txBox="1"/>
          <p:nvPr/>
        </p:nvSpPr>
        <p:spPr>
          <a:xfrm>
            <a:off x="666241" y="290935"/>
            <a:ext cx="6095184" cy="769441"/>
          </a:xfrm>
          <a:prstGeom prst="rect">
            <a:avLst/>
          </a:prstGeom>
          <a:noFill/>
        </p:spPr>
        <p:txBody>
          <a:bodyPr wrap="square">
            <a:spAutoFit/>
          </a:bodyPr>
          <a:lstStyle/>
          <a:p>
            <a:r>
              <a:rPr lang="en-US" sz="4400" b="1" dirty="0">
                <a:ln w="0"/>
                <a:solidFill>
                  <a:schemeClr val="accent2">
                    <a:lumMod val="75000"/>
                  </a:schemeClr>
                </a:solidFill>
                <a:effectLst>
                  <a:reflection blurRad="6350" stA="53000" endA="300" endPos="35500" dir="5400000" sy="-90000" algn="bl" rotWithShape="0"/>
                </a:effectLst>
                <a:latin typeface="Arial" panose="020B0604020202020204" pitchFamily="34" charset="0"/>
                <a:cs typeface="Arial" panose="020B0604020202020204" pitchFamily="34" charset="0"/>
              </a:rPr>
              <a:t>Acknowledgment</a:t>
            </a:r>
            <a:endParaRPr lang="en-US" sz="4400" dirty="0">
              <a:solidFill>
                <a:schemeClr val="accent2">
                  <a:lumMod val="75000"/>
                </a:schemeClr>
              </a:solidFill>
              <a:effectLst>
                <a:reflection blurRad="6350" stA="53000" endA="300" endPos="35500" dir="5400000" sy="-90000" algn="bl" rotWithShape="0"/>
              </a:effectLst>
            </a:endParaRPr>
          </a:p>
        </p:txBody>
      </p:sp>
      <p:pic>
        <p:nvPicPr>
          <p:cNvPr id="8" name="Picture 7">
            <a:extLst>
              <a:ext uri="{FF2B5EF4-FFF2-40B4-BE49-F238E27FC236}">
                <a16:creationId xmlns:a16="http://schemas.microsoft.com/office/drawing/2014/main" id="{59ACB597-2AF9-A2ED-3772-B75426EEDF9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881" y="1379732"/>
            <a:ext cx="1892237" cy="1896868"/>
          </a:xfrm>
          <a:prstGeom prst="rect">
            <a:avLst/>
          </a:prstGeom>
        </p:spPr>
      </p:pic>
    </p:spTree>
    <p:extLst>
      <p:ext uri="{BB962C8B-B14F-4D97-AF65-F5344CB8AC3E}">
        <p14:creationId xmlns:p14="http://schemas.microsoft.com/office/powerpoint/2010/main" val="2768507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3454737B-09F5-431B-9E4A-8EAE1DAB3CE5}"/>
              </a:ext>
            </a:extLst>
          </p:cNvPr>
          <p:cNvSpPr>
            <a:spLocks noGrp="1" noChangeArrowheads="1"/>
          </p:cNvSpPr>
          <p:nvPr>
            <p:ph type="title"/>
          </p:nvPr>
        </p:nvSpPr>
        <p:spPr/>
        <p:txBody>
          <a:bodyPr/>
          <a:lstStyle/>
          <a:p>
            <a:r>
              <a:rPr lang="en-US" altLang="en-US" b="1"/>
              <a:t>Do remember to…</a:t>
            </a:r>
          </a:p>
        </p:txBody>
      </p:sp>
      <p:sp>
        <p:nvSpPr>
          <p:cNvPr id="81923" name="Rectangle 3">
            <a:extLst>
              <a:ext uri="{FF2B5EF4-FFF2-40B4-BE49-F238E27FC236}">
                <a16:creationId xmlns:a16="http://schemas.microsoft.com/office/drawing/2014/main" id="{26050505-E873-47D7-814C-DF865B1D6D81}"/>
              </a:ext>
            </a:extLst>
          </p:cNvPr>
          <p:cNvSpPr>
            <a:spLocks noGrp="1" noChangeArrowheads="1"/>
          </p:cNvSpPr>
          <p:nvPr>
            <p:ph idx="1"/>
          </p:nvPr>
        </p:nvSpPr>
        <p:spPr>
          <a:xfrm>
            <a:off x="2362200" y="3276600"/>
            <a:ext cx="8001000" cy="796925"/>
          </a:xfrm>
        </p:spPr>
        <p:txBody>
          <a:bodyPr rtlCol="0">
            <a:normAutofit lnSpcReduction="10000"/>
          </a:bodyPr>
          <a:lstStyle/>
          <a:p>
            <a:pPr fontAlgn="auto">
              <a:spcAft>
                <a:spcPts val="0"/>
              </a:spcAft>
              <a:buFont typeface="Wingdings" panose="05000000000000000000" pitchFamily="2" charset="2"/>
              <a:buChar char="Ø"/>
              <a:defRPr/>
            </a:pPr>
            <a:r>
              <a:rPr lang="en-US" dirty="0"/>
              <a:t>Thank the audience for their attention</a:t>
            </a:r>
            <a:br>
              <a:rPr lang="en-US" dirty="0"/>
            </a:br>
            <a:endParaRPr lang="en-US" dirty="0"/>
          </a:p>
        </p:txBody>
      </p:sp>
      <p:sp>
        <p:nvSpPr>
          <p:cNvPr id="65540" name="Line 4">
            <a:extLst>
              <a:ext uri="{FF2B5EF4-FFF2-40B4-BE49-F238E27FC236}">
                <a16:creationId xmlns:a16="http://schemas.microsoft.com/office/drawing/2014/main" id="{F6DC9794-1B15-4093-B1A1-8C19F8B3B66C}"/>
              </a:ext>
            </a:extLst>
          </p:cNvPr>
          <p:cNvSpPr>
            <a:spLocks noChangeShapeType="1"/>
          </p:cNvSpPr>
          <p:nvPr/>
        </p:nvSpPr>
        <p:spPr bwMode="auto">
          <a:xfrm flipH="1" flipV="1">
            <a:off x="3810000" y="2971800"/>
            <a:ext cx="152400" cy="13716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a:tailEnd type="triangle" w="med" len="med"/>
              </a14:hiddenLine>
            </a:ext>
          </a:extLst>
        </p:spPr>
        <p:txBody>
          <a:bodyPr/>
          <a:lstStyle/>
          <a:p>
            <a:endParaRPr lang="en-IN"/>
          </a:p>
        </p:txBody>
      </p:sp>
      <p:sp>
        <p:nvSpPr>
          <p:cNvPr id="65541" name="Text Box 5">
            <a:extLst>
              <a:ext uri="{FF2B5EF4-FFF2-40B4-BE49-F238E27FC236}">
                <a16:creationId xmlns:a16="http://schemas.microsoft.com/office/drawing/2014/main" id="{C4C62A04-5A20-42B5-9A32-AD2841E0ADC7}"/>
              </a:ext>
            </a:extLst>
          </p:cNvPr>
          <p:cNvSpPr txBox="1">
            <a:spLocks noChangeArrowheads="1"/>
          </p:cNvSpPr>
          <p:nvPr/>
        </p:nvSpPr>
        <p:spPr bwMode="auto">
          <a:xfrm>
            <a:off x="5029200" y="4267200"/>
            <a:ext cx="3505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50000"/>
              </a:spcBef>
              <a:buClr>
                <a:srgbClr val="CCFF33"/>
              </a:buClr>
              <a:buSzPct val="70000"/>
              <a:buFont typeface="Wingdings" panose="05000000000000000000" pitchFamily="2" charset="2"/>
              <a:buChar char="n"/>
            </a:pPr>
            <a:endParaRPr lang="en-US" altLang="en-US" sz="3200">
              <a:latin typeface="Arial" panose="020B0604020202020204" pitchFamily="34" charset="0"/>
            </a:endParaRPr>
          </a:p>
        </p:txBody>
      </p:sp>
      <p:sp>
        <p:nvSpPr>
          <p:cNvPr id="2" name="Rectangle 1">
            <a:extLst>
              <a:ext uri="{FF2B5EF4-FFF2-40B4-BE49-F238E27FC236}">
                <a16:creationId xmlns:a16="http://schemas.microsoft.com/office/drawing/2014/main" id="{93FA24B8-DD69-4DED-AA62-DDA0974AB7CA}"/>
              </a:ext>
            </a:extLst>
          </p:cNvPr>
          <p:cNvSpPr/>
          <p:nvPr/>
        </p:nvSpPr>
        <p:spPr>
          <a:xfrm>
            <a:off x="2069775" y="4556919"/>
            <a:ext cx="7561685" cy="1862048"/>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en-US" sz="11500" b="1" dirty="0">
                <a:ln/>
                <a:solidFill>
                  <a:schemeClr val="accent4"/>
                </a:solidFill>
                <a:latin typeface="Arial" panose="020B0604020202020204" pitchFamily="34" charset="0"/>
                <a:cs typeface="Arial" panose="020B0604020202020204" pitchFamily="34" charset="0"/>
              </a:rPr>
              <a:t>Thank you</a:t>
            </a: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mph" presetSubtype="0" fill="hold" nodeType="withEffect">
                                  <p:stCondLst>
                                    <p:cond delay="2500"/>
                                  </p:stCondLst>
                                  <p:iterate type="lt">
                                    <p:tmPct val="0"/>
                                  </p:iterate>
                                  <p:childTnLst>
                                    <p:animClr clrSpc="rgb" dir="cw">
                                      <p:cBhvr override="childStyle">
                                        <p:cTn id="6" dur="500" fill="hold"/>
                                        <p:tgtEl>
                                          <p:spTgt spid="81923">
                                            <p:txEl>
                                              <p:pRg st="0" end="0"/>
                                            </p:txEl>
                                          </p:spTgt>
                                        </p:tgtEl>
                                        <p:attrNameLst>
                                          <p:attrName>style.color</p:attrName>
                                        </p:attrNameLst>
                                      </p:cBhvr>
                                      <p:to>
                                        <a:schemeClr val="accent2"/>
                                      </p:to>
                                    </p:animClr>
                                    <p:animClr clrSpc="rgb" dir="cw">
                                      <p:cBhvr>
                                        <p:cTn id="7" dur="500" fill="hold"/>
                                        <p:tgtEl>
                                          <p:spTgt spid="81923">
                                            <p:txEl>
                                              <p:pRg st="0" end="0"/>
                                            </p:txEl>
                                          </p:spTgt>
                                        </p:tgtEl>
                                        <p:attrNameLst>
                                          <p:attrName>fillcolor</p:attrName>
                                        </p:attrNameLst>
                                      </p:cBhvr>
                                      <p:to>
                                        <a:schemeClr val="accent2"/>
                                      </p:to>
                                    </p:animClr>
                                    <p:set>
                                      <p:cBhvr>
                                        <p:cTn id="8" dur="500" fill="hold"/>
                                        <p:tgtEl>
                                          <p:spTgt spid="81923">
                                            <p:txEl>
                                              <p:pRg st="0" end="0"/>
                                            </p:txEl>
                                          </p:spTgt>
                                        </p:tgtEl>
                                        <p:attrNameLst>
                                          <p:attrName>fill.type</p:attrName>
                                        </p:attrNameLst>
                                      </p:cBhvr>
                                      <p:to>
                                        <p:strVal val="solid"/>
                                      </p:to>
                                    </p:set>
                                    <p:set>
                                      <p:cBhvr>
                                        <p:cTn id="9" dur="500" fill="hold"/>
                                        <p:tgtEl>
                                          <p:spTgt spid="81923">
                                            <p:txEl>
                                              <p:pRg st="0" end="0"/>
                                            </p:txEl>
                                          </p:spTgt>
                                        </p:tgtEl>
                                        <p:attrNameLst>
                                          <p:attrName>fill.on</p:attrName>
                                        </p:attrNameLst>
                                      </p:cBhvr>
                                      <p:to>
                                        <p:strVal val="true"/>
                                      </p:to>
                                    </p:set>
                                  </p:childTnLst>
                                </p:cTn>
                              </p:par>
                              <p:par>
                                <p:cTn id="10" presetID="16" presetClass="emph" presetSubtype="0" fill="hold" grpId="0" nodeType="withEffect">
                                  <p:stCondLst>
                                    <p:cond delay="2500"/>
                                  </p:stCondLst>
                                  <p:iterate type="lt">
                                    <p:tmPct val="4000"/>
                                  </p:iterate>
                                  <p:childTnLst>
                                    <p:set>
                                      <p:cBhvr override="childStyle">
                                        <p:cTn id="11" dur="500" fill="hold"/>
                                        <p:tgtEl>
                                          <p:spTgt spid="81923">
                                            <p:txEl>
                                              <p:pRg st="0" end="0"/>
                                            </p:txEl>
                                          </p:spTgt>
                                        </p:tgtEl>
                                        <p:attrNameLst>
                                          <p:attrName>style.color</p:attrName>
                                        </p:attrNameLst>
                                      </p:cBhvr>
                                      <p:to>
                                        <p:clrVal>
                                          <a:schemeClr val="accent2"/>
                                        </p:clrVal>
                                      </p:to>
                                    </p:set>
                                    <p:set>
                                      <p:cBhvr>
                                        <p:cTn id="12" dur="500" fill="hold"/>
                                        <p:tgtEl>
                                          <p:spTgt spid="81923">
                                            <p:txEl>
                                              <p:pRg st="0" end="0"/>
                                            </p:txEl>
                                          </p:spTgt>
                                        </p:tgtEl>
                                        <p:attrNameLst>
                                          <p:attrName>fillcolor</p:attrName>
                                        </p:attrNameLst>
                                      </p:cBhvr>
                                      <p:to>
                                        <p:clrVal>
                                          <a:schemeClr val="accent2"/>
                                        </p:clrVal>
                                      </p:to>
                                    </p:set>
                                    <p:set>
                                      <p:cBhvr>
                                        <p:cTn id="13" dur="500" fill="hold"/>
                                        <p:tgtEl>
                                          <p:spTgt spid="8192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3" grpId="0" build="p"/>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2677" name="Picture 5" descr="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52400"/>
            <a:ext cx="2608263"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2678" name="Picture 6" descr="10"/>
          <p:cNvPicPr>
            <a:picLocks noChangeAspect="1" noChangeArrowheads="1"/>
          </p:cNvPicPr>
          <p:nvPr/>
        </p:nvPicPr>
        <p:blipFill>
          <a:blip r:embed="rId4" cstate="print">
            <a:clrChange>
              <a:clrFrom>
                <a:srgbClr val="010822"/>
              </a:clrFrom>
              <a:clrTo>
                <a:srgbClr val="010822">
                  <a:alpha val="0"/>
                </a:srgbClr>
              </a:clrTo>
            </a:clrChange>
            <a:extLst>
              <a:ext uri="{28A0092B-C50C-407E-A947-70E740481C1C}">
                <a14:useLocalDpi xmlns:a14="http://schemas.microsoft.com/office/drawing/2010/main" val="0"/>
              </a:ext>
            </a:extLst>
          </a:blip>
          <a:srcRect/>
          <a:stretch>
            <a:fillRect/>
          </a:stretch>
        </p:blipFill>
        <p:spPr bwMode="auto">
          <a:xfrm>
            <a:off x="3264155" y="1905000"/>
            <a:ext cx="182880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267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0344" y="3407243"/>
            <a:ext cx="14097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lgn="ctr">
                <a:solidFill>
                  <a:srgbClr val="000000"/>
                </a:solidFill>
                <a:miter lim="800000"/>
                <a:headEnd/>
                <a:tailEnd/>
              </a14:hiddenLine>
            </a:ext>
          </a:extLst>
        </p:spPr>
      </p:pic>
      <p:sp>
        <p:nvSpPr>
          <p:cNvPr id="121866" name="WordArt 10"/>
          <p:cNvSpPr>
            <a:spLocks noChangeArrowheads="1" noChangeShapeType="1" noTextEdit="1"/>
          </p:cNvSpPr>
          <p:nvPr/>
        </p:nvSpPr>
        <p:spPr bwMode="auto">
          <a:xfrm>
            <a:off x="5562600" y="3733800"/>
            <a:ext cx="4381500" cy="1371600"/>
          </a:xfrm>
          <a:prstGeom prst="rect">
            <a:avLst/>
          </a:prstGeom>
        </p:spPr>
        <p:txBody>
          <a:bodyPr wrap="none" fromWordArt="1">
            <a:prstTxWarp prst="textPlain">
              <a:avLst>
                <a:gd name="adj" fmla="val 50000"/>
              </a:avLst>
            </a:prstTxWarp>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fontAlgn="auto">
              <a:spcBef>
                <a:spcPts val="0"/>
              </a:spcBef>
              <a:spcAft>
                <a:spcPts val="0"/>
              </a:spcAft>
              <a:defRPr/>
            </a:pPr>
            <a:r>
              <a:rPr lang="en-US" sz="3600" b="1" kern="10"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mpact"/>
              </a:rPr>
              <a:t>Thank You</a:t>
            </a:r>
          </a:p>
        </p:txBody>
      </p:sp>
      <p:sp>
        <p:nvSpPr>
          <p:cNvPr id="6" name="TextBox 5"/>
          <p:cNvSpPr txBox="1"/>
          <p:nvPr/>
        </p:nvSpPr>
        <p:spPr>
          <a:xfrm>
            <a:off x="5943600" y="609600"/>
            <a:ext cx="4648200" cy="1631216"/>
          </a:xfrm>
          <a:prstGeom prst="rect">
            <a:avLst/>
          </a:prstGeom>
          <a:noFill/>
        </p:spPr>
        <p:txBody>
          <a:bodyPr wrap="square" rtlCol="0">
            <a:spAutoFit/>
          </a:bodyPr>
          <a:lstStyle/>
          <a:p>
            <a:r>
              <a:rPr lang="en-US" sz="2500" b="1" dirty="0"/>
              <a:t>For any query:</a:t>
            </a:r>
          </a:p>
          <a:p>
            <a:r>
              <a:rPr lang="en-US" sz="2500" dirty="0">
                <a:latin typeface="Arial Narrow" pitchFamily="34" charset="0"/>
              </a:rPr>
              <a:t>+88-</a:t>
            </a:r>
            <a:r>
              <a:rPr lang="en-US" sz="2500" b="1" dirty="0">
                <a:latin typeface="Arial Narrow" pitchFamily="34" charset="0"/>
              </a:rPr>
              <a:t>01716587711</a:t>
            </a:r>
          </a:p>
          <a:p>
            <a:r>
              <a:rPr lang="en-US" sz="2500" dirty="0">
                <a:latin typeface="Arial Narrow" pitchFamily="34" charset="0"/>
              </a:rPr>
              <a:t>Mail to: mhzsauag@yahoo.com</a:t>
            </a:r>
          </a:p>
          <a:p>
            <a:r>
              <a:rPr lang="en-US" sz="2500" dirty="0">
                <a:latin typeface="Arial Narrow" pitchFamily="34" charset="0"/>
              </a:rPr>
              <a:t>Web: www.mirzahasan.info.bd</a:t>
            </a:r>
            <a:endParaRPr lang="en-US" sz="2800" dirty="0">
              <a:latin typeface="Arial Narrow" pitchFamily="34" charset="0"/>
            </a:endParaRPr>
          </a:p>
        </p:txBody>
      </p:sp>
      <p:sp>
        <p:nvSpPr>
          <p:cNvPr id="7" name="Rectangle 6"/>
          <p:cNvSpPr/>
          <p:nvPr/>
        </p:nvSpPr>
        <p:spPr>
          <a:xfrm>
            <a:off x="5562600" y="5786735"/>
            <a:ext cx="4515980" cy="461665"/>
          </a:xfrm>
          <a:prstGeom prst="rect">
            <a:avLst/>
          </a:prstGeom>
        </p:spPr>
        <p:txBody>
          <a:bodyPr wrap="none">
            <a:spAutoFit/>
          </a:bodyPr>
          <a:lstStyle/>
          <a:p>
            <a:r>
              <a:rPr lang="en-US" sz="2400" b="1" dirty="0" err="1">
                <a:solidFill>
                  <a:srgbClr val="FF0000"/>
                </a:solidFill>
                <a:latin typeface="AngsanaUPC" pitchFamily="18" charset="-34"/>
                <a:cs typeface="AngsanaUPC" pitchFamily="18" charset="-34"/>
              </a:rPr>
              <a:t>どうもありがとうございました</a:t>
            </a:r>
            <a:endParaRPr lang="en-US" sz="2400" b="1" dirty="0">
              <a:solidFill>
                <a:srgbClr val="FF0000"/>
              </a:solidFill>
              <a:latin typeface="AngsanaUPC" pitchFamily="18" charset="-34"/>
              <a:cs typeface="AngsanaUPC" pitchFamily="18" charset="-34"/>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repeatCount="indefinite" fill="hold" nodeType="withEffect">
                                  <p:stCondLst>
                                    <p:cond delay="0"/>
                                  </p:stCondLst>
                                  <p:childTnLst>
                                    <p:animRot by="21600000">
                                      <p:cBhvr>
                                        <p:cTn id="6" dur="2000" fill="hold"/>
                                        <p:tgtEl>
                                          <p:spTgt spid="2332678"/>
                                        </p:tgtEl>
                                        <p:attrNameLst>
                                          <p:attrName>r</p:attrName>
                                        </p:attrNameLst>
                                      </p:cBhvr>
                                    </p:animRot>
                                  </p:childTnLst>
                                </p:cTn>
                              </p:par>
                              <p:par>
                                <p:cTn id="7" presetID="8" presetClass="emph" presetSubtype="0" repeatCount="indefinite" fill="hold" nodeType="withEffect">
                                  <p:stCondLst>
                                    <p:cond delay="0"/>
                                  </p:stCondLst>
                                  <p:childTnLst>
                                    <p:animRot by="21600000">
                                      <p:cBhvr>
                                        <p:cTn id="8" dur="5000" fill="hold"/>
                                        <p:tgtEl>
                                          <p:spTgt spid="2332677"/>
                                        </p:tgtEl>
                                        <p:attrNameLst>
                                          <p:attrName>r</p:attrName>
                                        </p:attrNameLst>
                                      </p:cBhvr>
                                    </p:animRot>
                                  </p:childTnLst>
                                </p:cTn>
                              </p:par>
                              <p:par>
                                <p:cTn id="9" presetID="8" presetClass="emph" presetSubtype="0" repeatCount="indefinite" fill="hold" nodeType="withEffect">
                                  <p:stCondLst>
                                    <p:cond delay="0"/>
                                  </p:stCondLst>
                                  <p:childTnLst>
                                    <p:animRot by="21600000">
                                      <p:cBhvr>
                                        <p:cTn id="10" dur="3000" fill="hold"/>
                                        <p:tgtEl>
                                          <p:spTgt spid="2332679"/>
                                        </p:tgtEl>
                                        <p:attrNameLst>
                                          <p:attrName>r</p:attrName>
                                        </p:attrNameLst>
                                      </p:cBhvr>
                                    </p:animRot>
                                  </p:childTnLst>
                                </p:cTn>
                              </p:par>
                              <p:par>
                                <p:cTn id="11" presetID="26" presetClass="entr" presetSubtype="0" fill="hold" nodeType="withEffect">
                                  <p:stCondLst>
                                    <p:cond delay="0"/>
                                  </p:stCondLst>
                                  <p:childTnLst>
                                    <p:set>
                                      <p:cBhvr>
                                        <p:cTn id="12" dur="1" fill="hold">
                                          <p:stCondLst>
                                            <p:cond delay="0"/>
                                          </p:stCondLst>
                                        </p:cTn>
                                        <p:tgtEl>
                                          <p:spTgt spid="121866"/>
                                        </p:tgtEl>
                                        <p:attrNameLst>
                                          <p:attrName>style.visibility</p:attrName>
                                        </p:attrNameLst>
                                      </p:cBhvr>
                                      <p:to>
                                        <p:strVal val="visible"/>
                                      </p:to>
                                    </p:set>
                                    <p:animEffect transition="in" filter="wipe(down)">
                                      <p:cBhvr>
                                        <p:cTn id="13" dur="580">
                                          <p:stCondLst>
                                            <p:cond delay="0"/>
                                          </p:stCondLst>
                                        </p:cTn>
                                        <p:tgtEl>
                                          <p:spTgt spid="121866"/>
                                        </p:tgtEl>
                                      </p:cBhvr>
                                    </p:animEffect>
                                    <p:anim calcmode="lin" valueType="num">
                                      <p:cBhvr>
                                        <p:cTn id="14" dur="1822" tmFilter="0,0; 0.14,0.36; 0.43,0.73; 0.71,0.91; 1.0,1.0">
                                          <p:stCondLst>
                                            <p:cond delay="0"/>
                                          </p:stCondLst>
                                        </p:cTn>
                                        <p:tgtEl>
                                          <p:spTgt spid="121866"/>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21866"/>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21866"/>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21866"/>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21866"/>
                                        </p:tgtEl>
                                        <p:attrNameLst>
                                          <p:attrName>ppt_y</p:attrName>
                                        </p:attrNameLst>
                                      </p:cBhvr>
                                      <p:tavLst>
                                        <p:tav tm="0" fmla="#ppt_y-sin(pi*$)/81">
                                          <p:val>
                                            <p:fltVal val="0"/>
                                          </p:val>
                                        </p:tav>
                                        <p:tav tm="100000">
                                          <p:val>
                                            <p:fltVal val="1"/>
                                          </p:val>
                                        </p:tav>
                                      </p:tavLst>
                                    </p:anim>
                                    <p:animScale>
                                      <p:cBhvr>
                                        <p:cTn id="19" dur="26">
                                          <p:stCondLst>
                                            <p:cond delay="650"/>
                                          </p:stCondLst>
                                        </p:cTn>
                                        <p:tgtEl>
                                          <p:spTgt spid="121866"/>
                                        </p:tgtEl>
                                      </p:cBhvr>
                                      <p:to x="100000" y="60000"/>
                                    </p:animScale>
                                    <p:animScale>
                                      <p:cBhvr>
                                        <p:cTn id="20" dur="166" decel="50000">
                                          <p:stCondLst>
                                            <p:cond delay="676"/>
                                          </p:stCondLst>
                                        </p:cTn>
                                        <p:tgtEl>
                                          <p:spTgt spid="121866"/>
                                        </p:tgtEl>
                                      </p:cBhvr>
                                      <p:to x="100000" y="100000"/>
                                    </p:animScale>
                                    <p:animScale>
                                      <p:cBhvr>
                                        <p:cTn id="21" dur="26">
                                          <p:stCondLst>
                                            <p:cond delay="1312"/>
                                          </p:stCondLst>
                                        </p:cTn>
                                        <p:tgtEl>
                                          <p:spTgt spid="121866"/>
                                        </p:tgtEl>
                                      </p:cBhvr>
                                      <p:to x="100000" y="80000"/>
                                    </p:animScale>
                                    <p:animScale>
                                      <p:cBhvr>
                                        <p:cTn id="22" dur="166" decel="50000">
                                          <p:stCondLst>
                                            <p:cond delay="1338"/>
                                          </p:stCondLst>
                                        </p:cTn>
                                        <p:tgtEl>
                                          <p:spTgt spid="121866"/>
                                        </p:tgtEl>
                                      </p:cBhvr>
                                      <p:to x="100000" y="100000"/>
                                    </p:animScale>
                                    <p:animScale>
                                      <p:cBhvr>
                                        <p:cTn id="23" dur="26">
                                          <p:stCondLst>
                                            <p:cond delay="1642"/>
                                          </p:stCondLst>
                                        </p:cTn>
                                        <p:tgtEl>
                                          <p:spTgt spid="121866"/>
                                        </p:tgtEl>
                                      </p:cBhvr>
                                      <p:to x="100000" y="90000"/>
                                    </p:animScale>
                                    <p:animScale>
                                      <p:cBhvr>
                                        <p:cTn id="24" dur="166" decel="50000">
                                          <p:stCondLst>
                                            <p:cond delay="1668"/>
                                          </p:stCondLst>
                                        </p:cTn>
                                        <p:tgtEl>
                                          <p:spTgt spid="121866"/>
                                        </p:tgtEl>
                                      </p:cBhvr>
                                      <p:to x="100000" y="100000"/>
                                    </p:animScale>
                                    <p:animScale>
                                      <p:cBhvr>
                                        <p:cTn id="25" dur="26">
                                          <p:stCondLst>
                                            <p:cond delay="1808"/>
                                          </p:stCondLst>
                                        </p:cTn>
                                        <p:tgtEl>
                                          <p:spTgt spid="121866"/>
                                        </p:tgtEl>
                                      </p:cBhvr>
                                      <p:to x="100000" y="95000"/>
                                    </p:animScale>
                                    <p:animScale>
                                      <p:cBhvr>
                                        <p:cTn id="26" dur="166" decel="50000">
                                          <p:stCondLst>
                                            <p:cond delay="1834"/>
                                          </p:stCondLst>
                                        </p:cTn>
                                        <p:tgtEl>
                                          <p:spTgt spid="12186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EAB8172E-B544-414D-BD29-816A93622CF7}"/>
              </a:ext>
            </a:extLst>
          </p:cNvPr>
          <p:cNvSpPr>
            <a:spLocks noGrp="1" noChangeArrowheads="1"/>
          </p:cNvSpPr>
          <p:nvPr>
            <p:ph type="title"/>
          </p:nvPr>
        </p:nvSpPr>
        <p:spPr/>
        <p:txBody>
          <a:bodyPr/>
          <a:lstStyle/>
          <a:p>
            <a:r>
              <a:rPr lang="en-US" altLang="en-US" b="1" dirty="0"/>
              <a:t>Questions??</a:t>
            </a:r>
          </a:p>
        </p:txBody>
      </p:sp>
      <p:sp>
        <p:nvSpPr>
          <p:cNvPr id="64515" name="Rectangle 3">
            <a:extLst>
              <a:ext uri="{FF2B5EF4-FFF2-40B4-BE49-F238E27FC236}">
                <a16:creationId xmlns:a16="http://schemas.microsoft.com/office/drawing/2014/main" id="{65486256-AC3E-447C-BBD9-73A827C855B6}"/>
              </a:ext>
            </a:extLst>
          </p:cNvPr>
          <p:cNvSpPr>
            <a:spLocks noGrp="1" noChangeArrowheads="1"/>
          </p:cNvSpPr>
          <p:nvPr>
            <p:ph idx="1"/>
          </p:nvPr>
        </p:nvSpPr>
        <p:spPr/>
        <p:txBody>
          <a:bodyPr/>
          <a:lstStyle/>
          <a:p>
            <a:r>
              <a:rPr lang="en-US" altLang="en-US" sz="3600" dirty="0"/>
              <a:t>End your presentation with a simple question slide to:</a:t>
            </a:r>
          </a:p>
          <a:p>
            <a:pPr lvl="1"/>
            <a:r>
              <a:rPr lang="en-US" altLang="en-US" sz="3200" dirty="0"/>
              <a:t>Invite your audience to ask questions</a:t>
            </a:r>
          </a:p>
          <a:p>
            <a:pPr lvl="1"/>
            <a:r>
              <a:rPr lang="en-US" altLang="en-US" sz="3200" dirty="0"/>
              <a:t>Provide a visual aid during question period</a:t>
            </a:r>
          </a:p>
          <a:p>
            <a:pPr lvl="1"/>
            <a:r>
              <a:rPr lang="en-US" altLang="en-US" sz="3200" dirty="0"/>
              <a:t>Avoid ending a presentation abruptly</a:t>
            </a:r>
          </a:p>
          <a:p>
            <a:endParaRPr lang="en-US" altLang="en-US" dirty="0"/>
          </a:p>
          <a:p>
            <a:endParaRPr lang="en-US" altLang="en-US"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7606C2-48A8-4673-2380-E150383396AA}"/>
              </a:ext>
            </a:extLst>
          </p:cNvPr>
          <p:cNvSpPr>
            <a:spLocks noGrp="1"/>
          </p:cNvSpPr>
          <p:nvPr>
            <p:ph type="title"/>
          </p:nvPr>
        </p:nvSpPr>
        <p:spPr/>
        <p:txBody>
          <a:bodyPr/>
          <a:lstStyle/>
          <a:p>
            <a:endParaRPr lang="en-AU"/>
          </a:p>
        </p:txBody>
      </p:sp>
      <p:pic>
        <p:nvPicPr>
          <p:cNvPr id="5" name="Content Placeholder 4" descr="A yellow post-it note with black text&#10;&#10;Description automatically generated">
            <a:extLst>
              <a:ext uri="{FF2B5EF4-FFF2-40B4-BE49-F238E27FC236}">
                <a16:creationId xmlns:a16="http://schemas.microsoft.com/office/drawing/2014/main" id="{5D718821-D4D3-DCE0-6105-C19E6E2B032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657600" y="1534841"/>
            <a:ext cx="3678504" cy="3727991"/>
          </a:xfrm>
        </p:spPr>
      </p:pic>
    </p:spTree>
    <p:extLst>
      <p:ext uri="{BB962C8B-B14F-4D97-AF65-F5344CB8AC3E}">
        <p14:creationId xmlns:p14="http://schemas.microsoft.com/office/powerpoint/2010/main" val="409101069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0033CC"/>
                </a:solidFill>
              </a:rPr>
              <a:t>Stay on time</a:t>
            </a:r>
          </a:p>
        </p:txBody>
      </p:sp>
      <p:sp>
        <p:nvSpPr>
          <p:cNvPr id="3" name="Content Placeholder 2"/>
          <p:cNvSpPr>
            <a:spLocks noGrp="1"/>
          </p:cNvSpPr>
          <p:nvPr>
            <p:ph idx="1"/>
          </p:nvPr>
        </p:nvSpPr>
        <p:spPr>
          <a:xfrm>
            <a:off x="4267200" y="1600200"/>
            <a:ext cx="7315200" cy="4195481"/>
          </a:xfrm>
        </p:spPr>
        <p:txBody>
          <a:bodyPr>
            <a:normAutofit/>
          </a:bodyPr>
          <a:lstStyle/>
          <a:p>
            <a:pPr algn="just"/>
            <a:r>
              <a:rPr lang="en-US" dirty="0"/>
              <a:t>If you plan a certain amount of time for your  presentation, do not go over</a:t>
            </a:r>
          </a:p>
          <a:p>
            <a:pPr marL="0" indent="0" algn="just">
              <a:buNone/>
            </a:pPr>
            <a:endParaRPr lang="en-US" dirty="0"/>
          </a:p>
          <a:p>
            <a:pPr algn="just"/>
            <a:r>
              <a:rPr lang="en-US" dirty="0"/>
              <a:t>If there is no time limit, take less time rather than more to ensure that people stay  engaged</a:t>
            </a:r>
          </a:p>
        </p:txBody>
      </p:sp>
      <p:pic>
        <p:nvPicPr>
          <p:cNvPr id="5" name="Picture 4" descr="A person pointing at the camera&#10;&#10;Description automatically generated">
            <a:extLst>
              <a:ext uri="{FF2B5EF4-FFF2-40B4-BE49-F238E27FC236}">
                <a16:creationId xmlns:a16="http://schemas.microsoft.com/office/drawing/2014/main" id="{6BE05E39-0843-2B57-F372-A81ACE6247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596992"/>
            <a:ext cx="3124200" cy="3921590"/>
          </a:xfrm>
          <a:prstGeom prst="rect">
            <a:avLst/>
          </a:prstGeom>
        </p:spPr>
      </p:pic>
    </p:spTree>
    <p:extLst>
      <p:ext uri="{BB962C8B-B14F-4D97-AF65-F5344CB8AC3E}">
        <p14:creationId xmlns:p14="http://schemas.microsoft.com/office/powerpoint/2010/main" val="419169791"/>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58A14AF-9FB5-4CC7-BA35-E8E85D3E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793662" y="386930"/>
            <a:ext cx="10066122" cy="1298448"/>
          </a:xfrm>
        </p:spPr>
        <p:txBody>
          <a:bodyPr anchor="b">
            <a:normAutofit/>
          </a:bodyPr>
          <a:lstStyle/>
          <a:p>
            <a:r>
              <a:rPr lang="en-US" sz="4800" b="1"/>
              <a:t>Do not read the presentation</a:t>
            </a:r>
          </a:p>
        </p:txBody>
      </p:sp>
      <p:sp>
        <p:nvSpPr>
          <p:cNvPr id="12" name="Rectangle 11">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2" y="1998845"/>
            <a:ext cx="11454595" cy="7816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E659831F-0D9A-4C63-9EBB-8435B85A44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3079"/>
            <a:ext cx="11383362" cy="4267991"/>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793660" y="1371600"/>
            <a:ext cx="5378539" cy="4867359"/>
          </a:xfrm>
        </p:spPr>
        <p:txBody>
          <a:bodyPr anchor="ctr">
            <a:normAutofit/>
          </a:bodyPr>
          <a:lstStyle/>
          <a:p>
            <a:pPr algn="just"/>
            <a:r>
              <a:rPr lang="en-US" sz="1800" dirty="0"/>
              <a:t>A sure sign of an ineffective presenter is when he or she looks at the screen and reads off every last word up on the slides</a:t>
            </a:r>
          </a:p>
          <a:p>
            <a:pPr algn="just"/>
            <a:r>
              <a:rPr lang="en-US" sz="1800" dirty="0"/>
              <a:t>Loses eye contact with the audience</a:t>
            </a:r>
          </a:p>
          <a:p>
            <a:pPr algn="just"/>
            <a:r>
              <a:rPr lang="en-US" sz="1800" dirty="0"/>
              <a:t>You also don’t want the audience to have to look at your backside all the time</a:t>
            </a:r>
          </a:p>
          <a:p>
            <a:pPr algn="just"/>
            <a:r>
              <a:rPr lang="en-US" sz="1800" dirty="0"/>
              <a:t>Practice the presentation so that you can speak from bullet points</a:t>
            </a:r>
          </a:p>
          <a:p>
            <a:pPr algn="just"/>
            <a:r>
              <a:rPr lang="en-US" sz="1800" dirty="0"/>
              <a:t>The text should be a cue for the presenter</a:t>
            </a:r>
            <a:endParaRPr lang="en-US" sz="1700" dirty="0"/>
          </a:p>
        </p:txBody>
      </p:sp>
      <p:pic>
        <p:nvPicPr>
          <p:cNvPr id="5" name="Picture 4" descr="A person speaking to a group of people&#10;&#10;Description automatically generated">
            <a:extLst>
              <a:ext uri="{FF2B5EF4-FFF2-40B4-BE49-F238E27FC236}">
                <a16:creationId xmlns:a16="http://schemas.microsoft.com/office/drawing/2014/main" id="{E8EF3D71-BFA4-5391-59BA-667AD9C213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11532" y="3375700"/>
            <a:ext cx="5150277" cy="1931353"/>
          </a:xfrm>
          <a:prstGeom prst="rect">
            <a:avLst/>
          </a:prstGeom>
        </p:spPr>
      </p:pic>
      <p:sp>
        <p:nvSpPr>
          <p:cNvPr id="16" name="Rectangle 15">
            <a:extLst>
              <a:ext uri="{FF2B5EF4-FFF2-40B4-BE49-F238E27FC236}">
                <a16:creationId xmlns:a16="http://schemas.microsoft.com/office/drawing/2014/main" id="{E6995CE5-F890-4ABA-82A2-26507CE8D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228040" y="2313027"/>
            <a:ext cx="781700"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561528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a:solidFill>
                  <a:srgbClr val="0033CC"/>
                </a:solidFill>
              </a:rPr>
              <a:t>Show up early and verify that your equipment works properly</a:t>
            </a:r>
          </a:p>
        </p:txBody>
      </p:sp>
      <p:sp>
        <p:nvSpPr>
          <p:cNvPr id="3" name="Content Placeholder 2"/>
          <p:cNvSpPr>
            <a:spLocks noGrp="1"/>
          </p:cNvSpPr>
          <p:nvPr>
            <p:ph idx="1"/>
          </p:nvPr>
        </p:nvSpPr>
        <p:spPr>
          <a:xfrm>
            <a:off x="4953000" y="2133600"/>
            <a:ext cx="6324600" cy="3793067"/>
          </a:xfrm>
        </p:spPr>
        <p:txBody>
          <a:bodyPr>
            <a:normAutofit/>
          </a:bodyPr>
          <a:lstStyle/>
          <a:p>
            <a:pPr algn="just"/>
            <a:r>
              <a:rPr lang="en-US" sz="2400" dirty="0"/>
              <a:t>Make sure that all equipment is connected and running</a:t>
            </a:r>
          </a:p>
          <a:p>
            <a:pPr algn="just"/>
            <a:r>
              <a:rPr lang="en-US" sz="2400" dirty="0"/>
              <a:t>Verify that the projector's resolution is the same as the computer on which you created your presentation</a:t>
            </a:r>
          </a:p>
          <a:p>
            <a:pPr algn="just"/>
            <a:r>
              <a:rPr lang="en-US" sz="2400" dirty="0"/>
              <a:t>Arrange cable</a:t>
            </a:r>
          </a:p>
          <a:p>
            <a:pPr algn="just"/>
            <a:r>
              <a:rPr lang="en-US" sz="2400" dirty="0"/>
              <a:t>Check pointers</a:t>
            </a:r>
          </a:p>
        </p:txBody>
      </p:sp>
      <p:pic>
        <p:nvPicPr>
          <p:cNvPr id="5" name="Picture 4" descr="A person with her head in her hand looking at a computer&#10;&#10;Description automatically generated">
            <a:extLst>
              <a:ext uri="{FF2B5EF4-FFF2-40B4-BE49-F238E27FC236}">
                <a16:creationId xmlns:a16="http://schemas.microsoft.com/office/drawing/2014/main" id="{F3616AD4-9E2F-18EE-8ECD-1E6C1FF018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00" y="1778938"/>
            <a:ext cx="3581400" cy="2598449"/>
          </a:xfrm>
          <a:prstGeom prst="rect">
            <a:avLst/>
          </a:prstGeom>
        </p:spPr>
      </p:pic>
      <p:pic>
        <p:nvPicPr>
          <p:cNvPr id="7" name="Picture 6" descr="A screen with a screen on it&#10;&#10;Description automatically generated">
            <a:extLst>
              <a:ext uri="{FF2B5EF4-FFF2-40B4-BE49-F238E27FC236}">
                <a16:creationId xmlns:a16="http://schemas.microsoft.com/office/drawing/2014/main" id="{6665A564-926F-0C3F-419E-6E5F1834C7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8348" y="4587875"/>
            <a:ext cx="2538304" cy="1905000"/>
          </a:xfrm>
          <a:prstGeom prst="rect">
            <a:avLst/>
          </a:prstGeom>
        </p:spPr>
      </p:pic>
    </p:spTree>
    <p:extLst>
      <p:ext uri="{BB962C8B-B14F-4D97-AF65-F5344CB8AC3E}">
        <p14:creationId xmlns:p14="http://schemas.microsoft.com/office/powerpoint/2010/main" val="57477633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diagram of data backup&#10;&#10;Description automatically generated">
            <a:extLst>
              <a:ext uri="{FF2B5EF4-FFF2-40B4-BE49-F238E27FC236}">
                <a16:creationId xmlns:a16="http://schemas.microsoft.com/office/drawing/2014/main" id="{A07AF4DA-F900-21E5-04FE-28A8F076E61A}"/>
              </a:ext>
            </a:extLst>
          </p:cNvPr>
          <p:cNvPicPr>
            <a:picLocks noChangeAspect="1"/>
          </p:cNvPicPr>
          <p:nvPr/>
        </p:nvPicPr>
        <p:blipFill rotWithShape="1">
          <a:blip r:embed="rId2">
            <a:extLst>
              <a:ext uri="{28A0092B-C50C-407E-A947-70E740481C1C}">
                <a14:useLocalDpi xmlns:a14="http://schemas.microsoft.com/office/drawing/2010/main" val="0"/>
              </a:ext>
            </a:extLst>
          </a:blip>
          <a:srcRect l="21111" t="12963" r="21111" b="12963"/>
          <a:stretch/>
        </p:blipFill>
        <p:spPr>
          <a:xfrm>
            <a:off x="7543800" y="1524000"/>
            <a:ext cx="4333775" cy="4167091"/>
          </a:xfrm>
          <a:prstGeom prst="rect">
            <a:avLst/>
          </a:prstGeom>
        </p:spPr>
      </p:pic>
      <p:sp>
        <p:nvSpPr>
          <p:cNvPr id="2" name="Title 1"/>
          <p:cNvSpPr>
            <a:spLocks noGrp="1"/>
          </p:cNvSpPr>
          <p:nvPr>
            <p:ph type="title"/>
          </p:nvPr>
        </p:nvSpPr>
        <p:spPr/>
        <p:txBody>
          <a:bodyPr/>
          <a:lstStyle/>
          <a:p>
            <a:r>
              <a:rPr lang="en-US" b="1" dirty="0">
                <a:solidFill>
                  <a:srgbClr val="0033CC"/>
                </a:solidFill>
              </a:rPr>
              <a:t>Have a Backup Plan</a:t>
            </a:r>
          </a:p>
        </p:txBody>
      </p:sp>
      <p:sp>
        <p:nvSpPr>
          <p:cNvPr id="3" name="Content Placeholder 2"/>
          <p:cNvSpPr>
            <a:spLocks noGrp="1"/>
          </p:cNvSpPr>
          <p:nvPr>
            <p:ph idx="1"/>
          </p:nvPr>
        </p:nvSpPr>
        <p:spPr>
          <a:xfrm>
            <a:off x="762000" y="1905000"/>
            <a:ext cx="6400800" cy="4195481"/>
          </a:xfrm>
        </p:spPr>
        <p:txBody>
          <a:bodyPr>
            <a:normAutofit/>
          </a:bodyPr>
          <a:lstStyle/>
          <a:p>
            <a:pPr algn="just"/>
            <a:r>
              <a:rPr lang="en-US" sz="2400" dirty="0"/>
              <a:t>Technology can fail when least expected</a:t>
            </a:r>
          </a:p>
          <a:p>
            <a:pPr algn="just"/>
            <a:r>
              <a:rPr lang="en-US" sz="2400" dirty="0"/>
              <a:t>Have a backup copy on a flash drive</a:t>
            </a:r>
          </a:p>
          <a:p>
            <a:pPr algn="just"/>
            <a:r>
              <a:rPr lang="en-US" sz="2400" dirty="0"/>
              <a:t>Don't assume that your presentation will work fine on another computer</a:t>
            </a:r>
          </a:p>
          <a:p>
            <a:pPr algn="just"/>
            <a:r>
              <a:rPr lang="en-US" sz="2400" dirty="0"/>
              <a:t>Don’t assume the internet will be connected</a:t>
            </a:r>
          </a:p>
          <a:p>
            <a:pPr algn="just"/>
            <a:r>
              <a:rPr lang="en-US" sz="2400" dirty="0"/>
              <a:t>From a speaker point of view, it is also a good idea to be able to deliver your presentation without the slides just in case of projector failure</a:t>
            </a:r>
          </a:p>
          <a:p>
            <a:endParaRPr lang="en-US" dirty="0"/>
          </a:p>
        </p:txBody>
      </p:sp>
    </p:spTree>
    <p:extLst>
      <p:ext uri="{BB962C8B-B14F-4D97-AF65-F5344CB8AC3E}">
        <p14:creationId xmlns:p14="http://schemas.microsoft.com/office/powerpoint/2010/main" val="1597142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Shape 149"/>
          <p:cNvSpPr txBox="1">
            <a:spLocks noGrp="1"/>
          </p:cNvSpPr>
          <p:nvPr>
            <p:ph type="title"/>
          </p:nvPr>
        </p:nvSpPr>
        <p:spPr>
          <a:prstGeom prst="rect">
            <a:avLst/>
          </a:prstGeom>
        </p:spPr>
        <p:txBody>
          <a:bodyPr vert="horz" lIns="121900" tIns="121900" rIns="121900" bIns="121900" rtlCol="0" anchor="b" anchorCtr="0">
            <a:noAutofit/>
          </a:bodyPr>
          <a:lstStyle/>
          <a:p>
            <a:pPr marL="609585" indent="-609585">
              <a:buClr>
                <a:schemeClr val="lt2"/>
              </a:buClr>
              <a:buSzPct val="100000"/>
              <a:buFont typeface="Trebuchet MS"/>
              <a:buAutoNum type="arabicPeriod" startAt="10"/>
            </a:pPr>
            <a:r>
              <a:rPr lang="en"/>
              <a:t>Do’s and Don’ts</a:t>
            </a:r>
          </a:p>
        </p:txBody>
      </p:sp>
      <p:sp>
        <p:nvSpPr>
          <p:cNvPr id="150" name="Shape 150"/>
          <p:cNvSpPr txBox="1">
            <a:spLocks noGrp="1"/>
          </p:cNvSpPr>
          <p:nvPr>
            <p:ph type="body" idx="1"/>
          </p:nvPr>
        </p:nvSpPr>
        <p:spPr>
          <a:xfrm>
            <a:off x="5967033" y="1498601"/>
            <a:ext cx="5920000" cy="4967599"/>
          </a:xfrm>
          <a:prstGeom prst="rect">
            <a:avLst/>
          </a:prstGeom>
        </p:spPr>
        <p:txBody>
          <a:bodyPr vert="horz" lIns="121900" tIns="121900" rIns="121900" bIns="121900" rtlCol="0" anchor="t" anchorCtr="0">
            <a:noAutofit/>
          </a:bodyPr>
          <a:lstStyle/>
          <a:p>
            <a:pPr>
              <a:buNone/>
            </a:pPr>
            <a:r>
              <a:rPr lang="en" dirty="0">
                <a:solidFill>
                  <a:srgbClr val="FF0000"/>
                </a:solidFill>
              </a:rPr>
              <a:t>Don’t:</a:t>
            </a:r>
          </a:p>
          <a:p>
            <a:pPr marL="609585" indent="-558786">
              <a:buClr>
                <a:srgbClr val="EA9999"/>
              </a:buClr>
              <a:buSzPct val="100000"/>
              <a:buFont typeface="Arial"/>
              <a:buChar char="●"/>
            </a:pPr>
            <a:r>
              <a:rPr lang="en" dirty="0">
                <a:solidFill>
                  <a:srgbClr val="FF0000"/>
                </a:solidFill>
              </a:rPr>
              <a:t>make excuses</a:t>
            </a:r>
          </a:p>
          <a:p>
            <a:pPr marL="609585" indent="-558786">
              <a:buClr>
                <a:srgbClr val="EA9999"/>
              </a:buClr>
              <a:buSzPct val="100000"/>
              <a:buFont typeface="Arial"/>
              <a:buChar char="●"/>
            </a:pPr>
            <a:r>
              <a:rPr lang="en" dirty="0">
                <a:solidFill>
                  <a:srgbClr val="FF0000"/>
                </a:solidFill>
              </a:rPr>
              <a:t>read your slides or verbatim from notes</a:t>
            </a:r>
          </a:p>
          <a:p>
            <a:pPr marL="609585" indent="-558786">
              <a:buClr>
                <a:srgbClr val="EA9999"/>
              </a:buClr>
              <a:buSzPct val="100000"/>
              <a:buFont typeface="Arial"/>
              <a:buChar char="●"/>
            </a:pPr>
            <a:r>
              <a:rPr lang="en" dirty="0">
                <a:solidFill>
                  <a:srgbClr val="FF0000"/>
                </a:solidFill>
              </a:rPr>
              <a:t>defer answering questions</a:t>
            </a:r>
          </a:p>
          <a:p>
            <a:pPr marL="609585" indent="-558786">
              <a:buClr>
                <a:srgbClr val="EA9999"/>
              </a:buClr>
              <a:buSzPct val="100000"/>
              <a:buFont typeface="Arial"/>
              <a:buChar char="●"/>
            </a:pPr>
            <a:r>
              <a:rPr lang="en" dirty="0">
                <a:solidFill>
                  <a:srgbClr val="FF0000"/>
                </a:solidFill>
              </a:rPr>
              <a:t>overload your slides</a:t>
            </a:r>
          </a:p>
          <a:p>
            <a:pPr>
              <a:buNone/>
            </a:pPr>
            <a:endParaRPr dirty="0"/>
          </a:p>
        </p:txBody>
      </p:sp>
      <p:sp>
        <p:nvSpPr>
          <p:cNvPr id="151" name="Shape 151"/>
          <p:cNvSpPr txBox="1">
            <a:spLocks noGrp="1"/>
          </p:cNvSpPr>
          <p:nvPr>
            <p:ph type="body" idx="4294967295"/>
          </p:nvPr>
        </p:nvSpPr>
        <p:spPr>
          <a:xfrm>
            <a:off x="0" y="1498600"/>
            <a:ext cx="5346700" cy="4967288"/>
          </a:xfrm>
          <a:prstGeom prst="rect">
            <a:avLst/>
          </a:prstGeom>
        </p:spPr>
        <p:txBody>
          <a:bodyPr lIns="121900" tIns="121900" rIns="121900" bIns="121900" anchor="t" anchorCtr="0">
            <a:noAutofit/>
          </a:bodyPr>
          <a:lstStyle/>
          <a:p>
            <a:pPr>
              <a:spcBef>
                <a:spcPts val="0"/>
              </a:spcBef>
              <a:buNone/>
            </a:pPr>
            <a:r>
              <a:rPr lang="en" sz="3733" dirty="0">
                <a:solidFill>
                  <a:srgbClr val="00B050"/>
                </a:solidFill>
              </a:rPr>
              <a:t>Do:</a:t>
            </a:r>
          </a:p>
          <a:p>
            <a:pPr marL="609585" indent="-541853">
              <a:spcBef>
                <a:spcPts val="0"/>
              </a:spcBef>
              <a:buClr>
                <a:srgbClr val="B6D7A8"/>
              </a:buClr>
              <a:buSzPct val="100000"/>
              <a:buFont typeface="Arial"/>
              <a:buChar char="●"/>
            </a:pPr>
            <a:r>
              <a:rPr lang="en" sz="3733" dirty="0">
                <a:solidFill>
                  <a:srgbClr val="00B050"/>
                </a:solidFill>
              </a:rPr>
              <a:t>Always repeat audience questions</a:t>
            </a:r>
          </a:p>
          <a:p>
            <a:pPr marL="609585" indent="-541853">
              <a:spcBef>
                <a:spcPts val="0"/>
              </a:spcBef>
              <a:buClr>
                <a:srgbClr val="B6D7A8"/>
              </a:buClr>
              <a:buSzPct val="100000"/>
              <a:buFont typeface="Arial"/>
              <a:buChar char="●"/>
            </a:pPr>
            <a:r>
              <a:rPr lang="en" sz="3733" dirty="0">
                <a:solidFill>
                  <a:srgbClr val="00B050"/>
                </a:solidFill>
              </a:rPr>
              <a:t>Give audiences something to walk away with</a:t>
            </a:r>
          </a:p>
          <a:p>
            <a:pPr marL="609585" indent="-541853">
              <a:spcBef>
                <a:spcPts val="0"/>
              </a:spcBef>
              <a:buClr>
                <a:srgbClr val="B6D7A8"/>
              </a:buClr>
              <a:buSzPct val="100000"/>
              <a:buFont typeface="Arial"/>
              <a:buChar char="●"/>
            </a:pPr>
            <a:r>
              <a:rPr lang="en" sz="3733" dirty="0">
                <a:solidFill>
                  <a:srgbClr val="00B050"/>
                </a:solidFill>
              </a:rPr>
              <a:t>Respect your audience’s time </a:t>
            </a:r>
          </a:p>
        </p:txBody>
      </p:sp>
    </p:spTree>
  </p:cSld>
  <p:clrMapOvr>
    <a:masterClrMapping/>
  </p:clrMapOvr>
  <p:transition spd="slow">
    <p:cut/>
  </p:transition>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32E62931-8EB4-42BB-BAAB-D8757BE66D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C3F69B-0EAF-1534-45AB-2B109BC3A53D}"/>
              </a:ext>
            </a:extLst>
          </p:cNvPr>
          <p:cNvSpPr>
            <a:spLocks noGrp="1"/>
          </p:cNvSpPr>
          <p:nvPr>
            <p:ph type="title"/>
          </p:nvPr>
        </p:nvSpPr>
        <p:spPr>
          <a:xfrm>
            <a:off x="6367461" y="728664"/>
            <a:ext cx="4984813" cy="3157080"/>
          </a:xfrm>
          <a:noFill/>
        </p:spPr>
        <p:txBody>
          <a:bodyPr vert="horz" lIns="91440" tIns="45720" rIns="91440" bIns="45720" rtlCol="0" anchor="b">
            <a:normAutofit/>
          </a:bodyPr>
          <a:lstStyle/>
          <a:p>
            <a:r>
              <a:rPr lang="en-US" sz="5200" b="1" dirty="0"/>
              <a:t>Questions?</a:t>
            </a:r>
          </a:p>
        </p:txBody>
      </p:sp>
      <p:pic>
        <p:nvPicPr>
          <p:cNvPr id="5" name="Picture 4" descr="A chocolate question mark on a stick&#10;&#10;Description automatically generated">
            <a:extLst>
              <a:ext uri="{FF2B5EF4-FFF2-40B4-BE49-F238E27FC236}">
                <a16:creationId xmlns:a16="http://schemas.microsoft.com/office/drawing/2014/main" id="{F9D0EC76-9168-167A-B826-86AD56B4B66E}"/>
              </a:ext>
            </a:extLst>
          </p:cNvPr>
          <p:cNvPicPr>
            <a:picLocks noChangeAspect="1"/>
          </p:cNvPicPr>
          <p:nvPr/>
        </p:nvPicPr>
        <p:blipFill rotWithShape="1">
          <a:blip r:embed="rId2">
            <a:extLst>
              <a:ext uri="{28A0092B-C50C-407E-A947-70E740481C1C}">
                <a14:useLocalDpi xmlns:a14="http://schemas.microsoft.com/office/drawing/2010/main" val="0"/>
              </a:ext>
            </a:extLst>
          </a:blip>
          <a:srcRect l="6290" r="6141"/>
          <a:stretch/>
        </p:blipFill>
        <p:spPr>
          <a:xfrm>
            <a:off x="1" y="10"/>
            <a:ext cx="6005512" cy="6857990"/>
          </a:xfrm>
          <a:prstGeom prst="rect">
            <a:avLst/>
          </a:prstGeom>
        </p:spPr>
      </p:pic>
    </p:spTree>
    <p:extLst>
      <p:ext uri="{BB962C8B-B14F-4D97-AF65-F5344CB8AC3E}">
        <p14:creationId xmlns:p14="http://schemas.microsoft.com/office/powerpoint/2010/main" val="4216124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nodeType="withEffect">
                                  <p:stCondLst>
                                    <p:cond delay="100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par>
                                <p:cTn id="11" presetID="16" presetClass="emph" presetSubtype="0" repeatCount="5000" fill="hold" grpId="1" nodeType="withEffect">
                                  <p:stCondLst>
                                    <p:cond delay="0"/>
                                  </p:stCondLst>
                                  <p:iterate type="lt">
                                    <p:tmPct val="4000"/>
                                  </p:iterate>
                                  <p:childTnLst>
                                    <p:set>
                                      <p:cBhvr override="childStyle">
                                        <p:cTn id="12" dur="3000" fill="hold"/>
                                        <p:tgtEl>
                                          <p:spTgt spid="2"/>
                                        </p:tgtEl>
                                        <p:attrNameLst>
                                          <p:attrName>style.color</p:attrName>
                                        </p:attrNameLst>
                                      </p:cBhvr>
                                      <p:to>
                                        <p:clrVal>
                                          <a:schemeClr val="hlink"/>
                                        </p:clrVal>
                                      </p:to>
                                    </p:set>
                                    <p:set>
                                      <p:cBhvr>
                                        <p:cTn id="13" dur="3000" fill="hold"/>
                                        <p:tgtEl>
                                          <p:spTgt spid="2"/>
                                        </p:tgtEl>
                                        <p:attrNameLst>
                                          <p:attrName>fillcolor</p:attrName>
                                        </p:attrNameLst>
                                      </p:cBhvr>
                                      <p:to>
                                        <p:clrVal>
                                          <a:schemeClr val="hlink"/>
                                        </p:clrVal>
                                      </p:to>
                                    </p:set>
                                    <p:set>
                                      <p:cBhvr>
                                        <p:cTn id="14" dur="30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Shape 156"/>
          <p:cNvSpPr txBox="1">
            <a:spLocks noGrp="1"/>
          </p:cNvSpPr>
          <p:nvPr>
            <p:ph type="title"/>
          </p:nvPr>
        </p:nvSpPr>
        <p:spPr>
          <a:prstGeom prst="rect">
            <a:avLst/>
          </a:prstGeom>
        </p:spPr>
        <p:txBody>
          <a:bodyPr vert="horz" lIns="121900" tIns="121900" rIns="121900" bIns="121900" rtlCol="0" anchor="b" anchorCtr="0">
            <a:noAutofit/>
          </a:bodyPr>
          <a:lstStyle/>
          <a:p>
            <a:r>
              <a:rPr lang="en"/>
              <a:t>Your Turn!</a:t>
            </a:r>
          </a:p>
        </p:txBody>
      </p:sp>
      <p:sp>
        <p:nvSpPr>
          <p:cNvPr id="157" name="Shape 157"/>
          <p:cNvSpPr txBox="1">
            <a:spLocks noGrp="1"/>
          </p:cNvSpPr>
          <p:nvPr>
            <p:ph type="body" idx="1"/>
          </p:nvPr>
        </p:nvSpPr>
        <p:spPr>
          <a:prstGeom prst="rect">
            <a:avLst/>
          </a:prstGeom>
        </p:spPr>
        <p:txBody>
          <a:bodyPr vert="horz" lIns="121900" tIns="121900" rIns="121900" bIns="121900" rtlCol="0" anchor="t" anchorCtr="0">
            <a:noAutofit/>
          </a:bodyPr>
          <a:lstStyle/>
          <a:p>
            <a:pPr algn="just">
              <a:buNone/>
            </a:pPr>
            <a:r>
              <a:rPr lang="en" dirty="0"/>
              <a:t>Take your next presentation and practice in front of the mirror. Implement some of the suggestions from this presentation and improve your public speaking skills!</a:t>
            </a:r>
          </a:p>
          <a:p>
            <a:pPr>
              <a:buNone/>
            </a:pPr>
            <a:endParaRPr dirty="0"/>
          </a:p>
          <a:p>
            <a:pPr>
              <a:buNone/>
            </a:pPr>
            <a:endParaRPr dirty="0"/>
          </a:p>
        </p:txBody>
      </p:sp>
      <p:pic>
        <p:nvPicPr>
          <p:cNvPr id="3" name="Picture 2">
            <a:extLst>
              <a:ext uri="{FF2B5EF4-FFF2-40B4-BE49-F238E27FC236}">
                <a16:creationId xmlns:a16="http://schemas.microsoft.com/office/drawing/2014/main" id="{403C8716-05D6-6386-6973-604044E35FC6}"/>
              </a:ext>
            </a:extLst>
          </p:cNvPr>
          <p:cNvPicPr>
            <a:picLocks noChangeAspect="1"/>
          </p:cNvPicPr>
          <p:nvPr/>
        </p:nvPicPr>
        <p:blipFill rotWithShape="1">
          <a:blip r:embed="rId3">
            <a:extLst>
              <a:ext uri="{28A0092B-C50C-407E-A947-70E740481C1C}">
                <a14:useLocalDpi xmlns:a14="http://schemas.microsoft.com/office/drawing/2010/main" val="0"/>
              </a:ext>
            </a:extLst>
          </a:blip>
          <a:srcRect b="8123"/>
          <a:stretch/>
        </p:blipFill>
        <p:spPr>
          <a:xfrm>
            <a:off x="2971800" y="3056707"/>
            <a:ext cx="4954129" cy="3267893"/>
          </a:xfrm>
          <a:prstGeom prst="rect">
            <a:avLst/>
          </a:prstGeom>
        </p:spPr>
      </p:pic>
    </p:spTree>
  </p:cSld>
  <p:clrMapOvr>
    <a:masterClrMapping/>
  </p:clrMapOvr>
  <p:transition spd="slow">
    <p:cut/>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6965245" cy="1202485"/>
          </a:xfrm>
        </p:spPr>
        <p:txBody>
          <a:bodyPr/>
          <a:lstStyle/>
          <a:p>
            <a:r>
              <a:rPr lang="en-GB" b="1" dirty="0"/>
              <a:t>Planning</a:t>
            </a:r>
          </a:p>
        </p:txBody>
      </p:sp>
      <p:sp>
        <p:nvSpPr>
          <p:cNvPr id="3" name="Content Placeholder 2"/>
          <p:cNvSpPr>
            <a:spLocks noGrp="1"/>
          </p:cNvSpPr>
          <p:nvPr>
            <p:ph idx="1"/>
          </p:nvPr>
        </p:nvSpPr>
        <p:spPr>
          <a:xfrm>
            <a:off x="457200" y="1916833"/>
            <a:ext cx="11277600" cy="4176463"/>
          </a:xfrm>
        </p:spPr>
        <p:txBody>
          <a:bodyPr>
            <a:normAutofit/>
          </a:bodyPr>
          <a:lstStyle/>
          <a:p>
            <a:r>
              <a:rPr lang="en-GB" dirty="0">
                <a:latin typeface="Arial" panose="020B0604020202020204" pitchFamily="34" charset="0"/>
                <a:cs typeface="Arial" panose="020B0604020202020204" pitchFamily="34" charset="0"/>
              </a:rPr>
              <a:t>Why are you doing the talk? Be clear about your purpose</a:t>
            </a:r>
          </a:p>
          <a:p>
            <a:r>
              <a:rPr lang="en-GB" dirty="0">
                <a:latin typeface="Arial" panose="020B0604020202020204" pitchFamily="34" charset="0"/>
                <a:cs typeface="Arial" panose="020B0604020202020204" pitchFamily="34" charset="0"/>
              </a:rPr>
              <a:t>Find out how big your audience is likely to be &amp; what sort of group</a:t>
            </a:r>
          </a:p>
          <a:p>
            <a:r>
              <a:rPr lang="en-GB" dirty="0">
                <a:latin typeface="Arial" panose="020B0604020202020204" pitchFamily="34" charset="0"/>
                <a:cs typeface="Arial" panose="020B0604020202020204" pitchFamily="34" charset="0"/>
              </a:rPr>
              <a:t>Make notes about your subject</a:t>
            </a:r>
          </a:p>
          <a:p>
            <a:r>
              <a:rPr lang="en-GB" dirty="0">
                <a:latin typeface="Arial" panose="020B0604020202020204" pitchFamily="34" charset="0"/>
                <a:cs typeface="Arial" panose="020B0604020202020204" pitchFamily="34" charset="0"/>
              </a:rPr>
              <a:t>Don’t write your talk word for word</a:t>
            </a:r>
          </a:p>
          <a:p>
            <a:r>
              <a:rPr lang="en-GB" dirty="0">
                <a:latin typeface="Arial" panose="020B0604020202020204" pitchFamily="34" charset="0"/>
                <a:cs typeface="Arial" panose="020B0604020202020204" pitchFamily="34" charset="0"/>
              </a:rPr>
              <a:t>Use small pieces of paper and number them</a:t>
            </a:r>
          </a:p>
          <a:p>
            <a:r>
              <a:rPr lang="en-GB" dirty="0" err="1">
                <a:latin typeface="Arial" panose="020B0604020202020204" pitchFamily="34" charset="0"/>
                <a:cs typeface="Arial" panose="020B0604020202020204" pitchFamily="34" charset="0"/>
              </a:rPr>
              <a:t>Powerpoint</a:t>
            </a:r>
            <a:r>
              <a:rPr lang="en-GB" dirty="0">
                <a:latin typeface="Arial" panose="020B0604020202020204" pitchFamily="34" charset="0"/>
                <a:cs typeface="Arial" panose="020B0604020202020204" pitchFamily="34" charset="0"/>
              </a:rPr>
              <a:t> has a notes &amp; timing feature which may help</a:t>
            </a:r>
          </a:p>
          <a:p>
            <a:r>
              <a:rPr lang="en-GB" dirty="0">
                <a:latin typeface="Arial" panose="020B0604020202020204" pitchFamily="34" charset="0"/>
                <a:cs typeface="Arial" panose="020B0604020202020204" pitchFamily="34" charset="0"/>
              </a:rPr>
              <a:t>Time your talk &amp; practice it</a:t>
            </a:r>
          </a:p>
          <a:p>
            <a:r>
              <a:rPr lang="en-GB" dirty="0">
                <a:latin typeface="Arial" panose="020B0604020202020204" pitchFamily="34" charset="0"/>
                <a:cs typeface="Arial" panose="020B0604020202020204" pitchFamily="34" charset="0"/>
              </a:rPr>
              <a:t>Then practice it again</a:t>
            </a:r>
          </a:p>
          <a:p>
            <a:endParaRPr lang="en-GB" dirty="0"/>
          </a:p>
        </p:txBody>
      </p:sp>
    </p:spTree>
    <p:extLst>
      <p:ext uri="{BB962C8B-B14F-4D97-AF65-F5344CB8AC3E}">
        <p14:creationId xmlns:p14="http://schemas.microsoft.com/office/powerpoint/2010/main" val="3262321512"/>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1440396" y="762000"/>
            <a:ext cx="8839200" cy="609600"/>
          </a:xfrm>
        </p:spPr>
        <p:txBody>
          <a:bodyPr>
            <a:normAutofit fontScale="90000"/>
          </a:bodyPr>
          <a:lstStyle/>
          <a:p>
            <a:pPr eaLnBrk="1" hangingPunct="1"/>
            <a:r>
              <a:rPr lang="en-GB" b="1" dirty="0">
                <a:latin typeface="Arial" panose="020B0604020202020204" pitchFamily="34" charset="0"/>
                <a:cs typeface="Arial" panose="020B0604020202020204" pitchFamily="34" charset="0"/>
              </a:rPr>
              <a:t>Think of Threes</a:t>
            </a:r>
          </a:p>
        </p:txBody>
      </p:sp>
      <p:sp>
        <p:nvSpPr>
          <p:cNvPr id="5123" name="Rectangle 3"/>
          <p:cNvSpPr>
            <a:spLocks noGrp="1" noChangeArrowheads="1"/>
          </p:cNvSpPr>
          <p:nvPr>
            <p:ph idx="1"/>
          </p:nvPr>
        </p:nvSpPr>
        <p:spPr>
          <a:xfrm>
            <a:off x="2927648" y="2348880"/>
            <a:ext cx="5864696" cy="3315816"/>
          </a:xfrm>
        </p:spPr>
        <p:txBody>
          <a:bodyPr>
            <a:normAutofit/>
          </a:bodyPr>
          <a:lstStyle/>
          <a:p>
            <a:pPr eaLnBrk="1" hangingPunct="1"/>
            <a:r>
              <a:rPr lang="en-GB" dirty="0">
                <a:latin typeface="Franklin Gothic Medium" panose="020B0603020102020204" pitchFamily="34" charset="0"/>
              </a:rPr>
              <a:t>Tell people what you’re going to say</a:t>
            </a:r>
          </a:p>
          <a:p>
            <a:pPr eaLnBrk="1" hangingPunct="1"/>
            <a:endParaRPr lang="en-GB" dirty="0">
              <a:latin typeface="Franklin Gothic Medium" panose="020B0603020102020204" pitchFamily="34" charset="0"/>
            </a:endParaRPr>
          </a:p>
          <a:p>
            <a:pPr eaLnBrk="1" hangingPunct="1"/>
            <a:r>
              <a:rPr lang="en-GB" dirty="0">
                <a:latin typeface="Franklin Gothic Medium" panose="020B0603020102020204" pitchFamily="34" charset="0"/>
              </a:rPr>
              <a:t>Tell them</a:t>
            </a:r>
          </a:p>
          <a:p>
            <a:pPr eaLnBrk="1" hangingPunct="1">
              <a:buFontTx/>
              <a:buNone/>
            </a:pPr>
            <a:endParaRPr lang="en-GB" dirty="0">
              <a:latin typeface="Franklin Gothic Medium" panose="020B0603020102020204" pitchFamily="34" charset="0"/>
            </a:endParaRPr>
          </a:p>
          <a:p>
            <a:pPr eaLnBrk="1" hangingPunct="1"/>
            <a:r>
              <a:rPr lang="en-GB" dirty="0">
                <a:latin typeface="Franklin Gothic Medium" panose="020B0603020102020204" pitchFamily="34" charset="0"/>
              </a:rPr>
              <a:t>Tell them what you’ve said</a:t>
            </a:r>
          </a:p>
        </p:txBody>
      </p:sp>
    </p:spTree>
    <p:extLst>
      <p:ext uri="{BB962C8B-B14F-4D97-AF65-F5344CB8AC3E}">
        <p14:creationId xmlns:p14="http://schemas.microsoft.com/office/powerpoint/2010/main" val="3381116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838200" y="533400"/>
            <a:ext cx="7620000" cy="609600"/>
          </a:xfrm>
        </p:spPr>
        <p:txBody>
          <a:bodyPr>
            <a:normAutofit fontScale="90000"/>
          </a:bodyPr>
          <a:lstStyle/>
          <a:p>
            <a:pPr eaLnBrk="1" hangingPunct="1"/>
            <a:r>
              <a:rPr lang="en-GB" b="1" dirty="0"/>
              <a:t>Do’s</a:t>
            </a:r>
          </a:p>
        </p:txBody>
      </p:sp>
      <p:sp>
        <p:nvSpPr>
          <p:cNvPr id="9219" name="Rectangle 4"/>
          <p:cNvSpPr>
            <a:spLocks noGrp="1" noChangeArrowheads="1"/>
          </p:cNvSpPr>
          <p:nvPr>
            <p:ph idx="1"/>
          </p:nvPr>
        </p:nvSpPr>
        <p:spPr>
          <a:xfrm>
            <a:off x="762000" y="1628801"/>
            <a:ext cx="11049000" cy="4680519"/>
          </a:xfrm>
          <a:noFill/>
        </p:spPr>
        <p:txBody>
          <a:bodyPr>
            <a:normAutofit/>
          </a:bodyPr>
          <a:lstStyle/>
          <a:p>
            <a:pPr eaLnBrk="1" hangingPunct="1">
              <a:lnSpc>
                <a:spcPct val="90000"/>
              </a:lnSpc>
            </a:pPr>
            <a:r>
              <a:rPr lang="de-DE" sz="2800" dirty="0">
                <a:latin typeface="Franklin Gothic Medium" panose="020B0603020102020204" pitchFamily="34" charset="0"/>
              </a:rPr>
              <a:t>Take a deep breath</a:t>
            </a:r>
          </a:p>
          <a:p>
            <a:pPr eaLnBrk="1" hangingPunct="1">
              <a:lnSpc>
                <a:spcPct val="90000"/>
              </a:lnSpc>
            </a:pPr>
            <a:r>
              <a:rPr lang="de-DE" sz="2800" dirty="0">
                <a:latin typeface="Franklin Gothic Medium" panose="020B0603020102020204" pitchFamily="34" charset="0"/>
              </a:rPr>
              <a:t>Speak clearly</a:t>
            </a:r>
          </a:p>
          <a:p>
            <a:pPr eaLnBrk="1" hangingPunct="1">
              <a:lnSpc>
                <a:spcPct val="90000"/>
              </a:lnSpc>
            </a:pPr>
            <a:r>
              <a:rPr lang="de-DE" sz="2800" dirty="0">
                <a:latin typeface="Franklin Gothic Medium" panose="020B0603020102020204" pitchFamily="34" charset="0"/>
              </a:rPr>
              <a:t>Make small cards to remind yourself of topics (number them!)</a:t>
            </a:r>
          </a:p>
          <a:p>
            <a:pPr eaLnBrk="1" hangingPunct="1">
              <a:lnSpc>
                <a:spcPct val="90000"/>
              </a:lnSpc>
            </a:pPr>
            <a:r>
              <a:rPr lang="de-DE" sz="2800" dirty="0">
                <a:latin typeface="Franklin Gothic Medium" panose="020B0603020102020204" pitchFamily="34" charset="0"/>
              </a:rPr>
              <a:t>Be aware of where your audience is - are you facing all of them?</a:t>
            </a:r>
          </a:p>
          <a:p>
            <a:pPr eaLnBrk="1" hangingPunct="1">
              <a:lnSpc>
                <a:spcPct val="90000"/>
              </a:lnSpc>
            </a:pPr>
            <a:r>
              <a:rPr lang="de-DE" sz="2800" dirty="0">
                <a:latin typeface="Franklin Gothic Medium" panose="020B0603020102020204" pitchFamily="34" charset="0"/>
              </a:rPr>
              <a:t>Smile, have fun</a:t>
            </a:r>
          </a:p>
          <a:p>
            <a:pPr eaLnBrk="1" hangingPunct="1">
              <a:lnSpc>
                <a:spcPct val="90000"/>
              </a:lnSpc>
            </a:pPr>
            <a:r>
              <a:rPr lang="de-DE" sz="2800" dirty="0">
                <a:latin typeface="Franklin Gothic Medium" panose="020B0603020102020204" pitchFamily="34" charset="0"/>
              </a:rPr>
              <a:t>Be yourself and project your personality</a:t>
            </a:r>
          </a:p>
          <a:p>
            <a:pPr eaLnBrk="1" hangingPunct="1">
              <a:lnSpc>
                <a:spcPct val="90000"/>
              </a:lnSpc>
            </a:pPr>
            <a:r>
              <a:rPr lang="de-DE" sz="2800" dirty="0">
                <a:latin typeface="Franklin Gothic Medium" panose="020B0603020102020204" pitchFamily="34" charset="0"/>
              </a:rPr>
              <a:t>Remember - no-one knows how you feel or what you think</a:t>
            </a:r>
          </a:p>
          <a:p>
            <a:pPr eaLnBrk="1" hangingPunct="1">
              <a:lnSpc>
                <a:spcPct val="90000"/>
              </a:lnSpc>
            </a:pPr>
            <a:r>
              <a:rPr lang="de-DE" sz="2800" dirty="0">
                <a:latin typeface="Franklin Gothic Medium" panose="020B0603020102020204" pitchFamily="34" charset="0"/>
              </a:rPr>
              <a:t>Remember - The audience is on your side!</a:t>
            </a:r>
            <a:endParaRPr lang="en-GB" sz="2800" dirty="0">
              <a:latin typeface="Franklin Gothic Medium" panose="020B0603020102020204" pitchFamily="34" charset="0"/>
            </a:endParaRPr>
          </a:p>
        </p:txBody>
      </p:sp>
      <p:sp>
        <p:nvSpPr>
          <p:cNvPr id="9220" name="Rectangle 5"/>
          <p:cNvSpPr>
            <a:spLocks noChangeArrowheads="1"/>
          </p:cNvSpPr>
          <p:nvPr/>
        </p:nvSpPr>
        <p:spPr bwMode="auto">
          <a:xfrm>
            <a:off x="8759826" y="750710"/>
            <a:ext cx="1439863" cy="2400657"/>
          </a:xfrm>
          <a:prstGeom prst="rect">
            <a:avLst/>
          </a:prstGeom>
          <a:noFill/>
          <a:ln w="9525">
            <a:noFill/>
            <a:miter lim="800000"/>
            <a:headEnd/>
            <a:tailEnd/>
          </a:ln>
        </p:spPr>
        <p:txBody>
          <a:bodyPr anchor="ctr">
            <a:spAutoFit/>
          </a:bodyPr>
          <a:lstStyle/>
          <a:p>
            <a:r>
              <a:rPr lang="en-GB" sz="15000">
                <a:solidFill>
                  <a:srgbClr val="44B9E8"/>
                </a:solidFill>
                <a:latin typeface="Arial" charset="0"/>
                <a:sym typeface="Wingdings" pitchFamily="2" charset="2"/>
              </a:rPr>
              <a:t></a:t>
            </a:r>
            <a:r>
              <a:rPr lang="en-GB" sz="10000">
                <a:solidFill>
                  <a:srgbClr val="44B9E8"/>
                </a:solidFill>
                <a:latin typeface="Arial" charset="0"/>
              </a:rPr>
              <a:t> </a:t>
            </a:r>
          </a:p>
        </p:txBody>
      </p:sp>
    </p:spTree>
    <p:extLst>
      <p:ext uri="{BB962C8B-B14F-4D97-AF65-F5344CB8AC3E}">
        <p14:creationId xmlns:p14="http://schemas.microsoft.com/office/powerpoint/2010/main" val="6624291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838200" y="754829"/>
            <a:ext cx="7620000" cy="609600"/>
          </a:xfrm>
        </p:spPr>
        <p:txBody>
          <a:bodyPr>
            <a:normAutofit fontScale="90000"/>
          </a:bodyPr>
          <a:lstStyle/>
          <a:p>
            <a:pPr eaLnBrk="1" hangingPunct="1"/>
            <a:r>
              <a:rPr lang="en-GB" b="1" dirty="0"/>
              <a:t>Don’ts</a:t>
            </a:r>
          </a:p>
        </p:txBody>
      </p:sp>
      <p:sp>
        <p:nvSpPr>
          <p:cNvPr id="11267" name="Rectangle 3"/>
          <p:cNvSpPr>
            <a:spLocks noGrp="1" noChangeArrowheads="1"/>
          </p:cNvSpPr>
          <p:nvPr>
            <p:ph idx="1"/>
          </p:nvPr>
        </p:nvSpPr>
        <p:spPr>
          <a:xfrm>
            <a:off x="1143000" y="2119257"/>
            <a:ext cx="10210800" cy="3902031"/>
          </a:xfrm>
        </p:spPr>
        <p:txBody>
          <a:bodyPr>
            <a:noAutofit/>
          </a:bodyPr>
          <a:lstStyle/>
          <a:p>
            <a:pPr eaLnBrk="1" hangingPunct="1">
              <a:lnSpc>
                <a:spcPct val="90000"/>
              </a:lnSpc>
            </a:pPr>
            <a:r>
              <a:rPr lang="de-DE" sz="3200" dirty="0">
                <a:latin typeface="Franklin Gothic Medium" panose="020B0603020102020204" pitchFamily="34" charset="0"/>
              </a:rPr>
              <a:t>Rush what you’re trying to say – SLOW DOWN</a:t>
            </a:r>
          </a:p>
          <a:p>
            <a:pPr eaLnBrk="1" hangingPunct="1">
              <a:lnSpc>
                <a:spcPct val="90000"/>
              </a:lnSpc>
            </a:pPr>
            <a:r>
              <a:rPr lang="de-DE" sz="3200" dirty="0">
                <a:latin typeface="Franklin Gothic Medium" panose="020B0603020102020204" pitchFamily="34" charset="0"/>
              </a:rPr>
              <a:t>Read off a sheet of paper word for word</a:t>
            </a:r>
          </a:p>
          <a:p>
            <a:pPr eaLnBrk="1" hangingPunct="1">
              <a:lnSpc>
                <a:spcPct val="90000"/>
              </a:lnSpc>
            </a:pPr>
            <a:r>
              <a:rPr lang="de-DE" sz="3200" dirty="0">
                <a:latin typeface="Franklin Gothic Medium" panose="020B0603020102020204" pitchFamily="34" charset="0"/>
              </a:rPr>
              <a:t>Fiddle with things - its irritating! </a:t>
            </a:r>
          </a:p>
          <a:p>
            <a:pPr eaLnBrk="1" hangingPunct="1">
              <a:lnSpc>
                <a:spcPct val="90000"/>
              </a:lnSpc>
            </a:pPr>
            <a:r>
              <a:rPr lang="de-DE" sz="3200" dirty="0">
                <a:latin typeface="Franklin Gothic Medium" panose="020B0603020102020204" pitchFamily="34" charset="0"/>
              </a:rPr>
              <a:t>Use inappropriate language for your audience </a:t>
            </a:r>
          </a:p>
          <a:p>
            <a:pPr eaLnBrk="1" hangingPunct="1">
              <a:lnSpc>
                <a:spcPct val="90000"/>
              </a:lnSpc>
            </a:pPr>
            <a:r>
              <a:rPr lang="de-DE" sz="3200" dirty="0">
                <a:latin typeface="Franklin Gothic Medium" panose="020B0603020102020204" pitchFamily="34" charset="0"/>
              </a:rPr>
              <a:t>Panic</a:t>
            </a:r>
            <a:endParaRPr lang="en-GB" sz="3200" dirty="0">
              <a:latin typeface="Franklin Gothic Medium" panose="020B0603020102020204" pitchFamily="34" charset="0"/>
            </a:endParaRPr>
          </a:p>
        </p:txBody>
      </p:sp>
      <p:sp>
        <p:nvSpPr>
          <p:cNvPr id="11268" name="Rectangle 4"/>
          <p:cNvSpPr>
            <a:spLocks noChangeArrowheads="1"/>
          </p:cNvSpPr>
          <p:nvPr/>
        </p:nvSpPr>
        <p:spPr bwMode="auto">
          <a:xfrm>
            <a:off x="8975726" y="1"/>
            <a:ext cx="1439863" cy="2378075"/>
          </a:xfrm>
          <a:prstGeom prst="rect">
            <a:avLst/>
          </a:prstGeom>
          <a:noFill/>
          <a:ln w="9525">
            <a:noFill/>
            <a:miter lim="800000"/>
            <a:headEnd/>
            <a:tailEnd/>
          </a:ln>
        </p:spPr>
        <p:txBody>
          <a:bodyPr anchor="ctr">
            <a:spAutoFit/>
          </a:bodyPr>
          <a:lstStyle/>
          <a:p>
            <a:r>
              <a:rPr lang="en-GB" sz="15000">
                <a:solidFill>
                  <a:srgbClr val="44B9E8"/>
                </a:solidFill>
                <a:latin typeface="Arial" charset="0"/>
                <a:sym typeface="Wingdings" pitchFamily="2" charset="2"/>
              </a:rPr>
              <a:t></a:t>
            </a:r>
            <a:r>
              <a:rPr lang="en-GB" sz="10000">
                <a:solidFill>
                  <a:srgbClr val="44B9E8"/>
                </a:solidFill>
                <a:latin typeface="Arial" charset="0"/>
              </a:rPr>
              <a:t> </a:t>
            </a:r>
          </a:p>
        </p:txBody>
      </p:sp>
    </p:spTree>
    <p:extLst>
      <p:ext uri="{BB962C8B-B14F-4D97-AF65-F5344CB8AC3E}">
        <p14:creationId xmlns:p14="http://schemas.microsoft.com/office/powerpoint/2010/main" val="3343043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2590800" y="647700"/>
            <a:ext cx="7620000" cy="609600"/>
          </a:xfrm>
        </p:spPr>
        <p:txBody>
          <a:bodyPr>
            <a:normAutofit fontScale="90000"/>
          </a:bodyPr>
          <a:lstStyle/>
          <a:p>
            <a:pPr eaLnBrk="1" hangingPunct="1"/>
            <a:r>
              <a:rPr lang="en-GB" b="1" dirty="0"/>
              <a:t>Techniques </a:t>
            </a:r>
          </a:p>
        </p:txBody>
      </p:sp>
      <p:sp>
        <p:nvSpPr>
          <p:cNvPr id="7171" name="Rectangle 5"/>
          <p:cNvSpPr>
            <a:spLocks noGrp="1" noChangeArrowheads="1"/>
          </p:cNvSpPr>
          <p:nvPr>
            <p:ph idx="1"/>
          </p:nvPr>
        </p:nvSpPr>
        <p:spPr>
          <a:xfrm>
            <a:off x="1295400" y="2069904"/>
            <a:ext cx="7618413" cy="4148138"/>
          </a:xfrm>
          <a:noFill/>
        </p:spPr>
        <p:txBody>
          <a:bodyPr/>
          <a:lstStyle/>
          <a:p>
            <a:pPr eaLnBrk="1" hangingPunct="1"/>
            <a:r>
              <a:rPr lang="de-DE" dirty="0">
                <a:latin typeface="Franklin Gothic Medium" panose="020B0603020102020204" pitchFamily="34" charset="0"/>
              </a:rPr>
              <a:t>Pace of delivery</a:t>
            </a:r>
          </a:p>
          <a:p>
            <a:pPr eaLnBrk="1" hangingPunct="1"/>
            <a:r>
              <a:rPr lang="de-DE" dirty="0">
                <a:latin typeface="Franklin Gothic Medium" panose="020B0603020102020204" pitchFamily="34" charset="0"/>
              </a:rPr>
              <a:t>Vary style</a:t>
            </a:r>
          </a:p>
          <a:p>
            <a:pPr eaLnBrk="1" hangingPunct="1"/>
            <a:r>
              <a:rPr lang="de-DE" dirty="0">
                <a:latin typeface="Franklin Gothic Medium" panose="020B0603020102020204" pitchFamily="34" charset="0"/>
              </a:rPr>
              <a:t>Move about</a:t>
            </a:r>
          </a:p>
          <a:p>
            <a:pPr eaLnBrk="1" hangingPunct="1"/>
            <a:r>
              <a:rPr lang="de-DE" dirty="0">
                <a:latin typeface="Franklin Gothic Medium" panose="020B0603020102020204" pitchFamily="34" charset="0"/>
              </a:rPr>
              <a:t>Vary pitch</a:t>
            </a:r>
          </a:p>
          <a:p>
            <a:pPr eaLnBrk="1" hangingPunct="1"/>
            <a:r>
              <a:rPr lang="de-DE" dirty="0">
                <a:latin typeface="Franklin Gothic Medium" panose="020B0603020102020204" pitchFamily="34" charset="0"/>
              </a:rPr>
              <a:t>Use notes</a:t>
            </a:r>
          </a:p>
          <a:p>
            <a:pPr eaLnBrk="1" hangingPunct="1"/>
            <a:r>
              <a:rPr lang="de-DE" dirty="0">
                <a:latin typeface="Franklin Gothic Medium" panose="020B0603020102020204" pitchFamily="34" charset="0"/>
              </a:rPr>
              <a:t>Avoid annoying habits</a:t>
            </a:r>
          </a:p>
          <a:p>
            <a:pPr eaLnBrk="1" hangingPunct="1"/>
            <a:r>
              <a:rPr lang="de-DE" dirty="0">
                <a:latin typeface="Franklin Gothic Medium" panose="020B0603020102020204" pitchFamily="34" charset="0"/>
              </a:rPr>
              <a:t>Use props, but don‘t overdo it</a:t>
            </a:r>
          </a:p>
          <a:p>
            <a:pPr eaLnBrk="1" hangingPunct="1">
              <a:buFontTx/>
              <a:buNone/>
            </a:pPr>
            <a:endParaRPr lang="de-DE" dirty="0">
              <a:solidFill>
                <a:srgbClr val="4005C3"/>
              </a:solidFill>
              <a:latin typeface="Tahoma" pitchFamily="34" charset="0"/>
            </a:endParaRPr>
          </a:p>
        </p:txBody>
      </p:sp>
      <p:pic>
        <p:nvPicPr>
          <p:cNvPr id="7172" name="Picture 8" descr="C:\Documents and Settings\burlej\Application Data\Microsoft\Media Catalog\Downloaded Clips\cl1f\j0078713.wmf"/>
          <p:cNvPicPr>
            <a:picLocks noChangeAspect="1" noChangeArrowheads="1"/>
          </p:cNvPicPr>
          <p:nvPr/>
        </p:nvPicPr>
        <p:blipFill>
          <a:blip r:embed="rId3" cstate="print"/>
          <a:srcRect/>
          <a:stretch>
            <a:fillRect/>
          </a:stretch>
        </p:blipFill>
        <p:spPr bwMode="auto">
          <a:xfrm>
            <a:off x="8256240" y="2924945"/>
            <a:ext cx="1484312" cy="3167063"/>
          </a:xfrm>
          <a:prstGeom prst="rect">
            <a:avLst/>
          </a:prstGeom>
          <a:noFill/>
          <a:ln w="9525">
            <a:noFill/>
            <a:miter lim="800000"/>
            <a:headEnd/>
            <a:tailEnd/>
          </a:ln>
        </p:spPr>
      </p:pic>
    </p:spTree>
    <p:extLst>
      <p:ext uri="{BB962C8B-B14F-4D97-AF65-F5344CB8AC3E}">
        <p14:creationId xmlns:p14="http://schemas.microsoft.com/office/powerpoint/2010/main" val="14768545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n-US" altLang="en-US" b="1" dirty="0"/>
              <a:t>Why Give A Presentation?</a:t>
            </a:r>
          </a:p>
        </p:txBody>
      </p:sp>
      <p:sp>
        <p:nvSpPr>
          <p:cNvPr id="224259" name="Rectangle 3"/>
          <p:cNvSpPr>
            <a:spLocks noGrp="1" noChangeArrowheads="1"/>
          </p:cNvSpPr>
          <p:nvPr>
            <p:ph type="body" idx="1"/>
          </p:nvPr>
        </p:nvSpPr>
        <p:spPr>
          <a:xfrm>
            <a:off x="2590800" y="1667934"/>
            <a:ext cx="6680200" cy="3640666"/>
          </a:xfrm>
        </p:spPr>
        <p:txBody>
          <a:bodyPr>
            <a:normAutofit/>
          </a:bodyPr>
          <a:lstStyle/>
          <a:p>
            <a:pPr marL="609600" indent="-609600">
              <a:buNone/>
            </a:pPr>
            <a:r>
              <a:rPr lang="en-US" altLang="en-US" sz="3200" dirty="0"/>
              <a:t>Three Main Purposes</a:t>
            </a:r>
          </a:p>
          <a:p>
            <a:pPr marL="609600" indent="-609600">
              <a:buNone/>
            </a:pPr>
            <a:endParaRPr lang="en-US" altLang="en-US" sz="3200" dirty="0"/>
          </a:p>
          <a:p>
            <a:pPr marL="609600" indent="-609600">
              <a:buSzPct val="95000"/>
              <a:buFont typeface="Wingdings" panose="05000000000000000000" pitchFamily="2" charset="2"/>
              <a:buAutoNum type="arabicPeriod"/>
            </a:pPr>
            <a:r>
              <a:rPr lang="en-US" altLang="en-US" sz="3200" dirty="0"/>
              <a:t>Inform</a:t>
            </a:r>
          </a:p>
          <a:p>
            <a:pPr marL="609600" indent="-609600">
              <a:buSzPct val="95000"/>
              <a:buFont typeface="Wingdings" panose="05000000000000000000" pitchFamily="2" charset="2"/>
              <a:buAutoNum type="arabicPeriod"/>
            </a:pPr>
            <a:r>
              <a:rPr lang="en-US" altLang="en-US" sz="3200" dirty="0"/>
              <a:t>Persuade</a:t>
            </a:r>
          </a:p>
          <a:p>
            <a:pPr marL="609600" indent="-609600">
              <a:buSzPct val="95000"/>
              <a:buFont typeface="Wingdings" panose="05000000000000000000" pitchFamily="2" charset="2"/>
              <a:buAutoNum type="arabicPeriod"/>
            </a:pPr>
            <a:r>
              <a:rPr lang="en-US" altLang="en-US" sz="3200" dirty="0"/>
              <a:t>Educate</a:t>
            </a:r>
          </a:p>
        </p:txBody>
      </p:sp>
    </p:spTree>
    <p:extLst>
      <p:ext uri="{BB962C8B-B14F-4D97-AF65-F5344CB8AC3E}">
        <p14:creationId xmlns:p14="http://schemas.microsoft.com/office/powerpoint/2010/main" val="14734142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4259"/>
                                        </p:tgtEl>
                                        <p:attrNameLst>
                                          <p:attrName>style.visibility</p:attrName>
                                        </p:attrNameLst>
                                      </p:cBhvr>
                                      <p:to>
                                        <p:strVal val="visible"/>
                                      </p:to>
                                    </p:set>
                                    <p:animEffect transition="in" filter="wipe(left)">
                                      <p:cBhvr>
                                        <p:cTn id="7" dur="1000"/>
                                        <p:tgtEl>
                                          <p:spTgt spid="2242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412271"/>
            <a:ext cx="8229600" cy="4525963"/>
          </a:xfrm>
        </p:spPr>
        <p:txBody>
          <a:bodyPr>
            <a:noAutofit/>
          </a:bodyPr>
          <a:lstStyle/>
          <a:p>
            <a:pPr>
              <a:buNone/>
            </a:pPr>
            <a:endParaRPr lang="en-GB" sz="3200" dirty="0">
              <a:latin typeface="Arial" pitchFamily="34" charset="0"/>
              <a:cs typeface="Arial" pitchFamily="34" charset="0"/>
            </a:endParaRPr>
          </a:p>
          <a:p>
            <a:pPr marL="1143000" lvl="4" indent="0">
              <a:buNone/>
            </a:pPr>
            <a:endParaRPr lang="en-GB" sz="3200" dirty="0">
              <a:solidFill>
                <a:srgbClr val="00B0F0"/>
              </a:solidFill>
              <a:latin typeface="Arial" pitchFamily="34" charset="0"/>
              <a:cs typeface="Arial" pitchFamily="34" charset="0"/>
            </a:endParaRPr>
          </a:p>
          <a:p>
            <a:pPr marL="1143000" lvl="4" indent="0">
              <a:buNone/>
            </a:pPr>
            <a:endParaRPr lang="en-GB" sz="2300" dirty="0">
              <a:solidFill>
                <a:srgbClr val="00B0F0"/>
              </a:solidFill>
              <a:latin typeface="Arial" pitchFamily="34" charset="0"/>
              <a:cs typeface="Arial" pitchFamily="34" charset="0"/>
            </a:endParaRPr>
          </a:p>
          <a:p>
            <a:pPr>
              <a:buNone/>
            </a:pPr>
            <a:endParaRPr lang="en-GB" sz="3200" dirty="0">
              <a:latin typeface="Arial" pitchFamily="34" charset="0"/>
              <a:cs typeface="Arial" pitchFamily="34" charset="0"/>
            </a:endParaRPr>
          </a:p>
          <a:p>
            <a:pPr>
              <a:buNone/>
            </a:pPr>
            <a:endParaRPr lang="en-GB" sz="3200" dirty="0">
              <a:latin typeface="Arial" pitchFamily="34" charset="0"/>
              <a:cs typeface="Arial" pitchFamily="34" charset="0"/>
            </a:endParaRPr>
          </a:p>
          <a:p>
            <a:pPr>
              <a:buNone/>
            </a:pPr>
            <a:endParaRPr lang="en-GB" sz="3200" dirty="0">
              <a:latin typeface="Arial" pitchFamily="34" charset="0"/>
              <a:cs typeface="Arial" pitchFamily="34" charset="0"/>
            </a:endParaRPr>
          </a:p>
          <a:p>
            <a:pPr>
              <a:buNone/>
            </a:pPr>
            <a:endParaRPr lang="en-GB" sz="3200" dirty="0">
              <a:latin typeface="Arial" pitchFamily="34" charset="0"/>
              <a:cs typeface="Arial" pitchFamily="34" charset="0"/>
            </a:endParaRPr>
          </a:p>
          <a:p>
            <a:pPr>
              <a:buNone/>
            </a:pPr>
            <a:endParaRPr lang="en-GB" sz="3200" dirty="0">
              <a:latin typeface="Arial" pitchFamily="34" charset="0"/>
              <a:cs typeface="Arial" pitchFamily="34" charset="0"/>
            </a:endParaRPr>
          </a:p>
          <a:p>
            <a:pPr>
              <a:buNone/>
            </a:pPr>
            <a:endParaRPr lang="en-GB" sz="3200" dirty="0">
              <a:latin typeface="Arial" pitchFamily="34" charset="0"/>
              <a:cs typeface="Arial" pitchFamily="34" charset="0"/>
            </a:endParaRPr>
          </a:p>
          <a:p>
            <a:pPr>
              <a:buNone/>
            </a:pPr>
            <a:endParaRPr lang="en-GB" sz="3200" dirty="0">
              <a:latin typeface="Arial" pitchFamily="34" charset="0"/>
              <a:cs typeface="Arial" pitchFamily="34" charset="0"/>
            </a:endParaRPr>
          </a:p>
          <a:p>
            <a:pPr>
              <a:buNone/>
            </a:pPr>
            <a:endParaRPr lang="en-GB" sz="3200" dirty="0">
              <a:latin typeface="Arial" pitchFamily="34" charset="0"/>
              <a:cs typeface="Arial" pitchFamily="34" charset="0"/>
            </a:endParaRPr>
          </a:p>
          <a:p>
            <a:pPr>
              <a:buNone/>
            </a:pPr>
            <a:endParaRPr lang="en-GB" sz="3200" dirty="0">
              <a:latin typeface="Arial" pitchFamily="34" charset="0"/>
              <a:cs typeface="Arial" pitchFamily="34" charset="0"/>
            </a:endParaRPr>
          </a:p>
          <a:p>
            <a:pPr>
              <a:buNone/>
            </a:pPr>
            <a:endParaRPr lang="en-GB" sz="3200" dirty="0">
              <a:latin typeface="Arial" pitchFamily="34" charset="0"/>
              <a:cs typeface="Arial" pitchFamily="34" charset="0"/>
            </a:endParaRPr>
          </a:p>
        </p:txBody>
      </p:sp>
      <p:pic>
        <p:nvPicPr>
          <p:cNvPr id="6" name="Picture 5">
            <a:extLst>
              <a:ext uri="{FF2B5EF4-FFF2-40B4-BE49-F238E27FC236}">
                <a16:creationId xmlns:a16="http://schemas.microsoft.com/office/drawing/2014/main" id="{DF8F5ABB-EDCA-4B6C-9076-6B80F1390A7C}"/>
              </a:ext>
            </a:extLst>
          </p:cNvPr>
          <p:cNvPicPr>
            <a:picLocks noChangeAspect="1"/>
          </p:cNvPicPr>
          <p:nvPr/>
        </p:nvPicPr>
        <p:blipFill>
          <a:blip r:embed="rId3"/>
          <a:stretch>
            <a:fillRect/>
          </a:stretch>
        </p:blipFill>
        <p:spPr>
          <a:xfrm>
            <a:off x="2667000" y="381000"/>
            <a:ext cx="6559525" cy="6172200"/>
          </a:xfrm>
          <a:prstGeom prst="rect">
            <a:avLst/>
          </a:prstGeom>
        </p:spPr>
      </p:pic>
    </p:spTree>
    <p:extLst>
      <p:ext uri="{BB962C8B-B14F-4D97-AF65-F5344CB8AC3E}">
        <p14:creationId xmlns:p14="http://schemas.microsoft.com/office/powerpoint/2010/main" val="15511292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84792" y="188640"/>
            <a:ext cx="8229600" cy="1143000"/>
          </a:xfrm>
        </p:spPr>
        <p:txBody>
          <a:bodyPr/>
          <a:lstStyle/>
          <a:p>
            <a:pPr algn="ctr"/>
            <a:r>
              <a:rPr lang="en-GB" sz="5400" b="1" dirty="0">
                <a:solidFill>
                  <a:srgbClr val="00B0F0"/>
                </a:solidFill>
                <a:latin typeface="Arial" panose="020B0604020202020204" pitchFamily="34" charset="0"/>
                <a:cs typeface="Arial" panose="020B0604020202020204" pitchFamily="34" charset="0"/>
              </a:rPr>
              <a:t>The  use of visual aids </a:t>
            </a:r>
          </a:p>
        </p:txBody>
      </p:sp>
      <p:pic>
        <p:nvPicPr>
          <p:cNvPr id="1026" name="Picture 2" descr="slide-showing-how-we-take-in-informa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15419" y="1905000"/>
            <a:ext cx="4239632" cy="33843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r-ch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7783" y="1653521"/>
            <a:ext cx="4111217" cy="39075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259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676" t="38163" r="44426" b="37310"/>
          <a:stretch/>
        </p:blipFill>
        <p:spPr bwMode="auto">
          <a:xfrm>
            <a:off x="2135560" y="3212976"/>
            <a:ext cx="2376264" cy="3102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711624" y="1772816"/>
            <a:ext cx="7056784" cy="923330"/>
          </a:xfrm>
          <a:prstGeom prst="rect">
            <a:avLst/>
          </a:prstGeom>
          <a:ln w="38100">
            <a:solidFill>
              <a:srgbClr val="7030A0"/>
            </a:solidFill>
          </a:ln>
        </p:spPr>
        <p:txBody>
          <a:bodyPr wrap="square">
            <a:spAutoFit/>
          </a:bodyPr>
          <a:lstStyle/>
          <a:p>
            <a:pPr algn="ctr"/>
            <a:r>
              <a:rPr lang="en-GB" b="1" i="1" dirty="0">
                <a:latin typeface="Comic Sans MS" pitchFamily="66" charset="0"/>
              </a:rPr>
              <a:t>“If you fail to prepare, you are prepared to fail”</a:t>
            </a:r>
            <a:endParaRPr lang="en-GB" dirty="0">
              <a:latin typeface="Comic Sans MS" pitchFamily="66" charset="0"/>
            </a:endParaRPr>
          </a:p>
          <a:p>
            <a:pPr algn="ctr"/>
            <a:endParaRPr lang="en-GB" b="1" dirty="0">
              <a:latin typeface="Comic Sans MS" pitchFamily="66" charset="0"/>
            </a:endParaRPr>
          </a:p>
          <a:p>
            <a:pPr algn="ctr"/>
            <a:r>
              <a:rPr lang="en-GB" b="1" dirty="0">
                <a:latin typeface="Comic Sans MS" pitchFamily="66" charset="0"/>
              </a:rPr>
              <a:t>Rehearse your presentation and it will get better.</a:t>
            </a:r>
            <a:endParaRPr lang="en-GB" dirty="0">
              <a:latin typeface="Comic Sans MS" pitchFamily="66" charset="0"/>
            </a:endParaRPr>
          </a:p>
        </p:txBody>
      </p:sp>
      <p:sp>
        <p:nvSpPr>
          <p:cNvPr id="6" name="Title 1"/>
          <p:cNvSpPr>
            <a:spLocks noGrp="1"/>
          </p:cNvSpPr>
          <p:nvPr>
            <p:ph type="title"/>
          </p:nvPr>
        </p:nvSpPr>
        <p:spPr>
          <a:xfrm>
            <a:off x="2575099" y="258834"/>
            <a:ext cx="7239000" cy="1143000"/>
          </a:xfrm>
        </p:spPr>
        <p:txBody>
          <a:bodyPr/>
          <a:lstStyle/>
          <a:p>
            <a:pPr algn="ctr"/>
            <a:r>
              <a:rPr lang="en-GB" sz="5400" dirty="0">
                <a:solidFill>
                  <a:srgbClr val="00B0F0"/>
                </a:solidFill>
                <a:latin typeface="Comic Sans MS" pitchFamily="66" charset="0"/>
              </a:rPr>
              <a:t>Practice!</a:t>
            </a:r>
          </a:p>
        </p:txBody>
      </p:sp>
      <p:sp>
        <p:nvSpPr>
          <p:cNvPr id="7" name="Rectangle 6"/>
          <p:cNvSpPr/>
          <p:nvPr/>
        </p:nvSpPr>
        <p:spPr>
          <a:xfrm>
            <a:off x="4079776" y="3645024"/>
            <a:ext cx="6893024" cy="1354217"/>
          </a:xfrm>
          <a:prstGeom prst="rect">
            <a:avLst/>
          </a:prstGeom>
          <a:noFill/>
        </p:spPr>
        <p:txBody>
          <a:bodyPr wrap="square" lIns="91440" tIns="45720" rIns="91440" bIns="45720">
            <a:spAutoFit/>
          </a:bodyPr>
          <a:lstStyle/>
          <a:p>
            <a:pPr algn="ctr"/>
            <a:r>
              <a:rPr lang="en-GB"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latin typeface="Comic Sans MS" pitchFamily="66" charset="0"/>
              </a:rPr>
              <a:t>Rehearse against the clock!</a:t>
            </a:r>
          </a:p>
          <a:p>
            <a:pPr algn="ctr"/>
            <a:endParaRPr lang="en-US" sz="5400"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Tree>
    <p:extLst>
      <p:ext uri="{BB962C8B-B14F-4D97-AF65-F5344CB8AC3E}">
        <p14:creationId xmlns:p14="http://schemas.microsoft.com/office/powerpoint/2010/main" val="6690279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Structure Your Presentation</a:t>
            </a:r>
          </a:p>
        </p:txBody>
      </p:sp>
      <p:sp>
        <p:nvSpPr>
          <p:cNvPr id="3" name="Content Placeholder 2"/>
          <p:cNvSpPr>
            <a:spLocks noGrp="1"/>
          </p:cNvSpPr>
          <p:nvPr>
            <p:ph idx="1"/>
          </p:nvPr>
        </p:nvSpPr>
        <p:spPr/>
        <p:txBody>
          <a:bodyPr>
            <a:normAutofit fontScale="92500" lnSpcReduction="10000"/>
          </a:bodyPr>
          <a:lstStyle/>
          <a:p>
            <a:pPr marL="0" indent="0">
              <a:buNone/>
            </a:pPr>
            <a:r>
              <a:rPr lang="en-US" b="1" dirty="0"/>
              <a:t>A common structure</a:t>
            </a:r>
          </a:p>
          <a:p>
            <a:pPr lvl="1"/>
            <a:r>
              <a:rPr lang="en-US" dirty="0">
                <a:latin typeface="Arial" panose="020B0604020202020204" pitchFamily="34" charset="0"/>
                <a:cs typeface="Arial" panose="020B0604020202020204" pitchFamily="34" charset="0"/>
              </a:rPr>
              <a:t>Title page			 ~1 min</a:t>
            </a:r>
          </a:p>
          <a:p>
            <a:pPr lvl="1"/>
            <a:r>
              <a:rPr lang="en-US" dirty="0">
                <a:latin typeface="Arial" panose="020B0604020202020204" pitchFamily="34" charset="0"/>
                <a:cs typeface="Arial" panose="020B0604020202020204" pitchFamily="34" charset="0"/>
              </a:rPr>
              <a:t>Agenda				 ~1 min</a:t>
            </a:r>
          </a:p>
          <a:p>
            <a:pPr lvl="1"/>
            <a:r>
              <a:rPr lang="en-US" dirty="0">
                <a:latin typeface="Arial" panose="020B0604020202020204" pitchFamily="34" charset="0"/>
                <a:cs typeface="Arial" panose="020B0604020202020204" pitchFamily="34" charset="0"/>
              </a:rPr>
              <a:t>Background (optional)		 ~1 min</a:t>
            </a:r>
          </a:p>
          <a:p>
            <a:pPr lvl="1"/>
            <a:r>
              <a:rPr lang="en-US" dirty="0">
                <a:latin typeface="Arial" panose="020B0604020202020204" pitchFamily="34" charset="0"/>
                <a:cs typeface="Arial" panose="020B0604020202020204" pitchFamily="34" charset="0"/>
              </a:rPr>
              <a:t>Problem statement		 ~2 min</a:t>
            </a:r>
          </a:p>
          <a:p>
            <a:pPr lvl="1"/>
            <a:r>
              <a:rPr lang="en-US" dirty="0">
                <a:latin typeface="Arial" panose="020B0604020202020204" pitchFamily="34" charset="0"/>
                <a:cs typeface="Arial" panose="020B0604020202020204" pitchFamily="34" charset="0"/>
              </a:rPr>
              <a:t>Objective &amp; scope		 ~1 min</a:t>
            </a:r>
          </a:p>
          <a:p>
            <a:pPr lvl="1"/>
            <a:r>
              <a:rPr lang="en-US" dirty="0">
                <a:latin typeface="Arial" panose="020B0604020202020204" pitchFamily="34" charset="0"/>
                <a:cs typeface="Arial" panose="020B0604020202020204" pitchFamily="34" charset="0"/>
              </a:rPr>
              <a:t>Methodology			 ~2-3 min</a:t>
            </a:r>
          </a:p>
          <a:p>
            <a:pPr lvl="1"/>
            <a:r>
              <a:rPr lang="en-US" dirty="0">
                <a:latin typeface="Arial" panose="020B0604020202020204" pitchFamily="34" charset="0"/>
                <a:cs typeface="Arial" panose="020B0604020202020204" pitchFamily="34" charset="0"/>
              </a:rPr>
              <a:t>[Research Implementation]	 ~6-8 min</a:t>
            </a:r>
          </a:p>
          <a:p>
            <a:pPr lvl="1"/>
            <a:r>
              <a:rPr lang="en-US" dirty="0">
                <a:latin typeface="Arial" panose="020B0604020202020204" pitchFamily="34" charset="0"/>
                <a:cs typeface="Arial" panose="020B0604020202020204" pitchFamily="34" charset="0"/>
              </a:rPr>
              <a:t>Results &amp; analysis		 ~6-8 min</a:t>
            </a:r>
          </a:p>
          <a:p>
            <a:pPr lvl="1"/>
            <a:r>
              <a:rPr lang="en-US" dirty="0">
                <a:latin typeface="Arial" panose="020B0604020202020204" pitchFamily="34" charset="0"/>
                <a:cs typeface="Arial" panose="020B0604020202020204" pitchFamily="34" charset="0"/>
              </a:rPr>
              <a:t>Conclusion			~1 min</a:t>
            </a:r>
          </a:p>
          <a:p>
            <a:pPr lvl="1"/>
            <a:r>
              <a:rPr lang="en-US" dirty="0">
                <a:latin typeface="Arial" panose="020B0604020202020204" pitchFamily="34" charset="0"/>
                <a:cs typeface="Arial" panose="020B0604020202020204" pitchFamily="34" charset="0"/>
              </a:rPr>
              <a:t>Future research (optional)	~0.5 min</a:t>
            </a:r>
          </a:p>
          <a:p>
            <a:pPr lvl="1"/>
            <a:r>
              <a:rPr lang="en-US" dirty="0">
                <a:latin typeface="Arial" panose="020B0604020202020204" pitchFamily="34" charset="0"/>
                <a:cs typeface="Arial" panose="020B0604020202020204" pitchFamily="34" charset="0"/>
              </a:rPr>
              <a:t>Final slide – Q&amp;A		N/A</a:t>
            </a:r>
          </a:p>
        </p:txBody>
      </p:sp>
      <p:sp>
        <p:nvSpPr>
          <p:cNvPr id="6" name="Slide Number Placeholder 5"/>
          <p:cNvSpPr>
            <a:spLocks noGrp="1"/>
          </p:cNvSpPr>
          <p:nvPr>
            <p:ph type="sldNum" sz="quarter" idx="12"/>
          </p:nvPr>
        </p:nvSpPr>
        <p:spPr>
          <a:prstGeom prst="rect">
            <a:avLst/>
          </a:prstGeom>
        </p:spPr>
        <p:txBody>
          <a:bodyPr vert="horz" lIns="91436" tIns="45718" rIns="91436" bIns="45718" rtlCol="0" anchor="ctr"/>
          <a:lstStyle>
            <a:defPPr>
              <a:defRPr lang="en-US"/>
            </a:defPPr>
            <a:lvl1pPr marL="0" algn="ctr" defTabSz="914363" rtl="0" eaLnBrk="1" latinLnBrk="0" hangingPunct="1">
              <a:defRPr kumimoji="0" sz="1400" b="1" kern="1200">
                <a:solidFill>
                  <a:srgbClr val="FFFFFF"/>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B6F15528-21DE-4FAA-801E-634DDDAF4B2B}" type="slidenum">
              <a:rPr lang="en-US" smtClean="0"/>
              <a:pPr/>
              <a:t>23</a:t>
            </a:fld>
            <a:endParaRPr lang="en-US" dirty="0"/>
          </a:p>
        </p:txBody>
      </p:sp>
      <p:sp>
        <p:nvSpPr>
          <p:cNvPr id="5" name="TextBox 4"/>
          <p:cNvSpPr txBox="1"/>
          <p:nvPr/>
        </p:nvSpPr>
        <p:spPr>
          <a:xfrm>
            <a:off x="6934200" y="6096000"/>
            <a:ext cx="2590800" cy="374462"/>
          </a:xfrm>
          <a:prstGeom prst="rect">
            <a:avLst/>
          </a:prstGeom>
          <a:noFill/>
        </p:spPr>
        <p:txBody>
          <a:bodyPr wrap="square" lIns="91436" tIns="45718" rIns="91436" bIns="45718" rtlCol="0">
            <a:spAutoFit/>
          </a:bodyPr>
          <a:lstStyle/>
          <a:p>
            <a:pPr algn="ctr"/>
            <a:r>
              <a:rPr lang="en-US" u="sng" dirty="0">
                <a:solidFill>
                  <a:srgbClr val="006600"/>
                </a:solidFill>
              </a:rPr>
              <a:t>Total: ~20 min</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Title Page</a:t>
            </a:r>
          </a:p>
        </p:txBody>
      </p:sp>
      <p:sp>
        <p:nvSpPr>
          <p:cNvPr id="3" name="Content Placeholder 2"/>
          <p:cNvSpPr>
            <a:spLocks noGrp="1"/>
          </p:cNvSpPr>
          <p:nvPr>
            <p:ph idx="1"/>
          </p:nvPr>
        </p:nvSpPr>
        <p:spPr/>
        <p:txBody>
          <a:bodyPr/>
          <a:lstStyle/>
          <a:p>
            <a:r>
              <a:rPr lang="en-US" dirty="0">
                <a:latin typeface="Arial" panose="020B0604020202020204" pitchFamily="34" charset="0"/>
                <a:cs typeface="Arial" panose="020B0604020202020204" pitchFamily="34" charset="0"/>
              </a:rPr>
              <a:t>You can't make a first impression twice</a:t>
            </a:r>
          </a:p>
          <a:p>
            <a:r>
              <a:rPr lang="en-US" dirty="0">
                <a:latin typeface="Arial" panose="020B0604020202020204" pitchFamily="34" charset="0"/>
                <a:cs typeface="Arial" panose="020B0604020202020204" pitchFamily="34" charset="0"/>
              </a:rPr>
              <a:t>Title page elements</a:t>
            </a:r>
          </a:p>
          <a:p>
            <a:pPr lvl="1"/>
            <a:r>
              <a:rPr lang="en-US" dirty="0">
                <a:latin typeface="Arial" panose="020B0604020202020204" pitchFamily="34" charset="0"/>
                <a:cs typeface="Arial" panose="020B0604020202020204" pitchFamily="34" charset="0"/>
              </a:rPr>
              <a:t>A concise and meaningful title</a:t>
            </a:r>
          </a:p>
          <a:p>
            <a:pPr lvl="1"/>
            <a:r>
              <a:rPr lang="en-US" dirty="0">
                <a:latin typeface="Arial" panose="020B0604020202020204" pitchFamily="34" charset="0"/>
                <a:cs typeface="Arial" panose="020B0604020202020204" pitchFamily="34" charset="0"/>
              </a:rPr>
              <a:t>Your name and affiliation</a:t>
            </a:r>
          </a:p>
          <a:p>
            <a:pPr lvl="1"/>
            <a:r>
              <a:rPr lang="en-US" dirty="0">
                <a:latin typeface="Arial" panose="020B0604020202020204" pitchFamily="34" charset="0"/>
                <a:cs typeface="Arial" panose="020B0604020202020204" pitchFamily="34" charset="0"/>
              </a:rPr>
              <a:t>Presentation date</a:t>
            </a:r>
          </a:p>
        </p:txBody>
      </p:sp>
      <p:sp>
        <p:nvSpPr>
          <p:cNvPr id="4" name="Slide Number Placeholder 3"/>
          <p:cNvSpPr>
            <a:spLocks noGrp="1"/>
          </p:cNvSpPr>
          <p:nvPr>
            <p:ph type="sldNum" sz="quarter" idx="12"/>
          </p:nvPr>
        </p:nvSpPr>
        <p:spPr>
          <a:prstGeom prst="rect">
            <a:avLst/>
          </a:prstGeom>
        </p:spPr>
        <p:txBody>
          <a:bodyPr vert="horz" lIns="91436" tIns="45718" rIns="91436" bIns="45718" rtlCol="0" anchor="ctr"/>
          <a:lstStyle>
            <a:defPPr>
              <a:defRPr lang="en-US"/>
            </a:defPPr>
            <a:lvl1pPr marL="0" algn="ctr" defTabSz="914363" rtl="0" eaLnBrk="1" latinLnBrk="0" hangingPunct="1">
              <a:defRPr kumimoji="0" sz="1400" b="1" kern="1200">
                <a:solidFill>
                  <a:srgbClr val="FFFFFF"/>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B6F15528-21DE-4FAA-801E-634DDDAF4B2B}" type="slidenum">
              <a:rPr lang="en-US" smtClean="0"/>
              <a:pPr/>
              <a:t>24</a:t>
            </a:fld>
            <a:endParaRPr lang="en-US" dirty="0"/>
          </a:p>
        </p:txBody>
      </p:sp>
      <p:pic>
        <p:nvPicPr>
          <p:cNvPr id="8197" name="Picture 5" descr="C:\Users\lsong5\AppData\Local\Microsoft\Windows\Temporary Internet Files\Content.IE5\763M14JK\MP900443004[1].jpg"/>
          <p:cNvPicPr>
            <a:picLocks noChangeAspect="1" noChangeArrowheads="1"/>
          </p:cNvPicPr>
          <p:nvPr/>
        </p:nvPicPr>
        <p:blipFill>
          <a:blip r:embed="rId3" cstate="print"/>
          <a:srcRect/>
          <a:stretch>
            <a:fillRect/>
          </a:stretch>
        </p:blipFill>
        <p:spPr bwMode="auto">
          <a:xfrm>
            <a:off x="7315200" y="596393"/>
            <a:ext cx="3683920" cy="2451607"/>
          </a:xfrm>
          <a:prstGeom prst="rect">
            <a:avLst/>
          </a:prstGeom>
          <a:noFill/>
        </p:spPr>
      </p:pic>
      <p:pic>
        <p:nvPicPr>
          <p:cNvPr id="5" name="Picture 4">
            <a:extLst>
              <a:ext uri="{FF2B5EF4-FFF2-40B4-BE49-F238E27FC236}">
                <a16:creationId xmlns:a16="http://schemas.microsoft.com/office/drawing/2014/main" id="{DE5D8CD1-E413-3A3A-1AE5-EF6DB0443402}"/>
              </a:ext>
            </a:extLst>
          </p:cNvPr>
          <p:cNvPicPr>
            <a:picLocks noChangeAspect="1"/>
          </p:cNvPicPr>
          <p:nvPr/>
        </p:nvPicPr>
        <p:blipFill>
          <a:blip r:embed="rId4"/>
          <a:stretch>
            <a:fillRect/>
          </a:stretch>
        </p:blipFill>
        <p:spPr>
          <a:xfrm>
            <a:off x="5638800" y="3182937"/>
            <a:ext cx="6096528" cy="3429297"/>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B0C7F-E400-44B3-A65C-1B2A66CAAE13}"/>
              </a:ext>
            </a:extLst>
          </p:cNvPr>
          <p:cNvSpPr>
            <a:spLocks noGrp="1"/>
          </p:cNvSpPr>
          <p:nvPr>
            <p:ph type="ctrTitle"/>
          </p:nvPr>
        </p:nvSpPr>
        <p:spPr>
          <a:xfrm>
            <a:off x="1507709" y="1305673"/>
            <a:ext cx="10354235" cy="1085459"/>
          </a:xfrm>
        </p:spPr>
        <p:txBody>
          <a:bodyPr>
            <a:noAutofit/>
          </a:bodyPr>
          <a:lstStyle/>
          <a:p>
            <a:r>
              <a:rPr lang="en-IN" sz="3600" b="1" dirty="0">
                <a:solidFill>
                  <a:srgbClr val="7030A0"/>
                </a:solidFill>
                <a:latin typeface="Arial" panose="020B0604020202020204" pitchFamily="34" charset="0"/>
                <a:ea typeface="Calibri" panose="020F0502020204030204" pitchFamily="34" charset="0"/>
              </a:rPr>
              <a:t>Future Agronomy Towards </a:t>
            </a:r>
            <a:br>
              <a:rPr lang="en-IN" sz="3600" b="1" dirty="0">
                <a:solidFill>
                  <a:srgbClr val="7030A0"/>
                </a:solidFill>
                <a:latin typeface="Arial" panose="020B0604020202020204" pitchFamily="34" charset="0"/>
                <a:ea typeface="Calibri" panose="020F0502020204030204" pitchFamily="34" charset="0"/>
              </a:rPr>
            </a:br>
            <a:r>
              <a:rPr lang="en-IN" sz="4800" b="1" dirty="0">
                <a:solidFill>
                  <a:srgbClr val="00B050"/>
                </a:solidFill>
                <a:latin typeface="Arial" panose="020B0604020202020204" pitchFamily="34" charset="0"/>
                <a:ea typeface="Calibri" panose="020F0502020204030204" pitchFamily="34" charset="0"/>
              </a:rPr>
              <a:t>Agriculture 4.0</a:t>
            </a:r>
            <a:endParaRPr lang="en-US" sz="11500" dirty="0">
              <a:solidFill>
                <a:srgbClr val="00B050"/>
              </a:solidFill>
            </a:endParaRPr>
          </a:p>
        </p:txBody>
      </p:sp>
      <p:sp>
        <p:nvSpPr>
          <p:cNvPr id="3" name="Subtitle 2">
            <a:extLst>
              <a:ext uri="{FF2B5EF4-FFF2-40B4-BE49-F238E27FC236}">
                <a16:creationId xmlns:a16="http://schemas.microsoft.com/office/drawing/2014/main" id="{70674784-FE31-4FA5-B042-0DA677581C28}"/>
              </a:ext>
            </a:extLst>
          </p:cNvPr>
          <p:cNvSpPr>
            <a:spLocks noGrp="1"/>
          </p:cNvSpPr>
          <p:nvPr>
            <p:ph type="subTitle" idx="1"/>
          </p:nvPr>
        </p:nvSpPr>
        <p:spPr>
          <a:xfrm>
            <a:off x="2114845" y="5552327"/>
            <a:ext cx="9144000" cy="1248140"/>
          </a:xfrm>
        </p:spPr>
        <p:txBody>
          <a:bodyPr>
            <a:noAutofit/>
          </a:bodyPr>
          <a:lstStyle/>
          <a:p>
            <a:pPr>
              <a:lnSpc>
                <a:spcPct val="100000"/>
              </a:lnSpc>
              <a:spcBef>
                <a:spcPts val="0"/>
              </a:spcBef>
            </a:pPr>
            <a:r>
              <a:rPr lang="en-AU" sz="2000" dirty="0">
                <a:solidFill>
                  <a:srgbClr val="FF0000"/>
                </a:solidFill>
                <a:latin typeface="Arial" panose="020B0604020202020204" pitchFamily="34" charset="0"/>
                <a:cs typeface="Arial" panose="020B0604020202020204" pitchFamily="34" charset="0"/>
              </a:rPr>
              <a:t>Prof.</a:t>
            </a:r>
            <a:r>
              <a:rPr lang="en-AU" sz="2000" b="1" dirty="0">
                <a:solidFill>
                  <a:srgbClr val="FF0000"/>
                </a:solidFill>
                <a:latin typeface="Arial" panose="020B0604020202020204" pitchFamily="34" charset="0"/>
                <a:cs typeface="Arial" panose="020B0604020202020204" pitchFamily="34" charset="0"/>
              </a:rPr>
              <a:t> Mirza Hasanuzzaman, </a:t>
            </a:r>
            <a:r>
              <a:rPr lang="en-AU" sz="2000" dirty="0">
                <a:solidFill>
                  <a:srgbClr val="FF0000"/>
                </a:solidFill>
                <a:latin typeface="Arial" panose="020B0604020202020204" pitchFamily="34" charset="0"/>
                <a:cs typeface="Arial" panose="020B0604020202020204" pitchFamily="34" charset="0"/>
              </a:rPr>
              <a:t>Ph.D., </a:t>
            </a:r>
            <a:r>
              <a:rPr lang="en-AU" sz="1800" dirty="0">
                <a:solidFill>
                  <a:srgbClr val="FF0000"/>
                </a:solidFill>
                <a:latin typeface="Arial" panose="020B0604020202020204" pitchFamily="34" charset="0"/>
                <a:cs typeface="Arial" panose="020B0604020202020204" pitchFamily="34" charset="0"/>
              </a:rPr>
              <a:t>FBAS, </a:t>
            </a:r>
            <a:r>
              <a:rPr lang="en-AU" sz="1800" dirty="0" err="1">
                <a:solidFill>
                  <a:srgbClr val="FF0000"/>
                </a:solidFill>
                <a:latin typeface="Arial" panose="020B0604020202020204" pitchFamily="34" charset="0"/>
                <a:cs typeface="Arial" panose="020B0604020202020204" pitchFamily="34" charset="0"/>
              </a:rPr>
              <a:t>FRSB</a:t>
            </a:r>
            <a:endParaRPr lang="en-AU" sz="2000" dirty="0">
              <a:solidFill>
                <a:srgbClr val="FF0000"/>
              </a:solidFill>
              <a:latin typeface="Arial" panose="020B0604020202020204" pitchFamily="34" charset="0"/>
              <a:cs typeface="Arial" panose="020B0604020202020204" pitchFamily="34" charset="0"/>
            </a:endParaRPr>
          </a:p>
          <a:p>
            <a:pPr>
              <a:lnSpc>
                <a:spcPct val="100000"/>
              </a:lnSpc>
              <a:spcBef>
                <a:spcPts val="0"/>
              </a:spcBef>
            </a:pPr>
            <a:r>
              <a:rPr lang="en-AU" sz="2000" dirty="0">
                <a:latin typeface="Arial" panose="020B0604020202020204" pitchFamily="34" charset="0"/>
                <a:cs typeface="Arial" panose="020B0604020202020204" pitchFamily="34" charset="0"/>
              </a:rPr>
              <a:t>Department of Agronomy</a:t>
            </a:r>
          </a:p>
          <a:p>
            <a:pPr>
              <a:lnSpc>
                <a:spcPct val="100000"/>
              </a:lnSpc>
              <a:spcBef>
                <a:spcPts val="0"/>
              </a:spcBef>
            </a:pPr>
            <a:r>
              <a:rPr lang="en-AU" sz="2000" dirty="0">
                <a:latin typeface="Arial" panose="020B0604020202020204" pitchFamily="34" charset="0"/>
                <a:cs typeface="Arial" panose="020B0604020202020204" pitchFamily="34" charset="0"/>
              </a:rPr>
              <a:t>Sher-e-Bangla Agricultural University, Dhaka</a:t>
            </a:r>
          </a:p>
          <a:p>
            <a:pPr>
              <a:lnSpc>
                <a:spcPct val="100000"/>
              </a:lnSpc>
              <a:spcBef>
                <a:spcPts val="0"/>
              </a:spcBef>
            </a:pPr>
            <a:r>
              <a:rPr lang="en-AU" sz="2000" b="1" dirty="0">
                <a:solidFill>
                  <a:srgbClr val="00B0F0"/>
                </a:solidFill>
                <a:latin typeface="Arial" panose="020B0604020202020204" pitchFamily="34" charset="0"/>
                <a:cs typeface="Arial" panose="020B0604020202020204" pitchFamily="34" charset="0"/>
              </a:rPr>
              <a:t>www.mirzahasan.info.bd</a:t>
            </a:r>
            <a:endParaRPr lang="en-US" sz="2000" b="1" dirty="0">
              <a:solidFill>
                <a:srgbClr val="00B0F0"/>
              </a:solidFill>
              <a:latin typeface="Arial" panose="020B0604020202020204" pitchFamily="34" charset="0"/>
              <a:cs typeface="Arial" panose="020B0604020202020204" pitchFamily="34" charset="0"/>
            </a:endParaRPr>
          </a:p>
        </p:txBody>
      </p:sp>
      <p:sp>
        <p:nvSpPr>
          <p:cNvPr id="7" name="Rectangle 6">
            <a:extLst>
              <a:ext uri="{FF2B5EF4-FFF2-40B4-BE49-F238E27FC236}">
                <a16:creationId xmlns:a16="http://schemas.microsoft.com/office/drawing/2014/main" id="{4A26DFC3-74B2-4A8C-A984-6AB91C4AC865}"/>
              </a:ext>
            </a:extLst>
          </p:cNvPr>
          <p:cNvSpPr/>
          <p:nvPr/>
        </p:nvSpPr>
        <p:spPr>
          <a:xfrm>
            <a:off x="1" y="0"/>
            <a:ext cx="1272988" cy="6858000"/>
          </a:xfrm>
          <a:prstGeom prst="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vert="vert270" lIns="91438" tIns="45719" rIns="91438" bIns="45719" rtlCol="0" anchor="ctr"/>
          <a:lstStyle/>
          <a:p>
            <a:r>
              <a:rPr lang="en-AU" sz="2800" dirty="0">
                <a:latin typeface="Arial Narrow" panose="020B0606020202030204" pitchFamily="34" charset="0"/>
              </a:rPr>
              <a:t>  </a:t>
            </a:r>
            <a:r>
              <a:rPr lang="en-AU" sz="2800" b="1" dirty="0">
                <a:latin typeface="Arial Narrow" panose="020B0606020202030204" pitchFamily="34" charset="0"/>
              </a:rPr>
              <a:t>Bangladesh Society of Agronomy</a:t>
            </a:r>
            <a:endParaRPr lang="en-US" sz="2800" b="1" dirty="0">
              <a:latin typeface="Arial Narrow" panose="020B0606020202030204" pitchFamily="34" charset="0"/>
            </a:endParaRPr>
          </a:p>
        </p:txBody>
      </p:sp>
      <p:pic>
        <p:nvPicPr>
          <p:cNvPr id="1026" name="Picture 2" descr="C:\Users\mhzsa\Desktop\SAU Logo_InPixio.png"/>
          <p:cNvPicPr>
            <a:picLocks noChangeAspect="1" noChangeArrowheads="1"/>
          </p:cNvPicPr>
          <p:nvPr/>
        </p:nvPicPr>
        <p:blipFill>
          <a:blip r:embed="rId2" cstate="print"/>
          <a:srcRect/>
          <a:stretch>
            <a:fillRect/>
          </a:stretch>
        </p:blipFill>
        <p:spPr bwMode="auto">
          <a:xfrm>
            <a:off x="9707741" y="5630543"/>
            <a:ext cx="1153749" cy="1169924"/>
          </a:xfrm>
          <a:prstGeom prst="rect">
            <a:avLst/>
          </a:prstGeom>
          <a:noFill/>
        </p:spPr>
      </p:pic>
      <p:sp>
        <p:nvSpPr>
          <p:cNvPr id="11" name="TextBox 10">
            <a:extLst>
              <a:ext uri="{FF2B5EF4-FFF2-40B4-BE49-F238E27FC236}">
                <a16:creationId xmlns:a16="http://schemas.microsoft.com/office/drawing/2014/main" id="{4D26866C-DD16-42EA-AEFC-382C231A92F6}"/>
              </a:ext>
            </a:extLst>
          </p:cNvPr>
          <p:cNvSpPr txBox="1"/>
          <p:nvPr/>
        </p:nvSpPr>
        <p:spPr>
          <a:xfrm>
            <a:off x="1272989" y="3638"/>
            <a:ext cx="10919009" cy="400110"/>
          </a:xfrm>
          <a:prstGeom prst="rect">
            <a:avLst/>
          </a:prstGeom>
          <a:solidFill>
            <a:srgbClr val="FFC000"/>
          </a:solidFill>
        </p:spPr>
        <p:txBody>
          <a:bodyPr wrap="square">
            <a:spAutoFit/>
          </a:bodyPr>
          <a:lstStyle/>
          <a:p>
            <a:pPr algn="ctr"/>
            <a:r>
              <a:rPr lang="en-IN" sz="2000" b="1" dirty="0">
                <a:solidFill>
                  <a:schemeClr val="accent6">
                    <a:lumMod val="75000"/>
                  </a:schemeClr>
                </a:solidFill>
                <a:latin typeface="Arial" panose="020B0604020202020204" pitchFamily="34" charset="0"/>
                <a:ea typeface="Calibri" panose="020F0502020204030204" pitchFamily="34" charset="0"/>
              </a:rPr>
              <a:t>21</a:t>
            </a:r>
            <a:r>
              <a:rPr lang="en-IN" sz="2000" b="1" baseline="30000" dirty="0">
                <a:solidFill>
                  <a:schemeClr val="accent6">
                    <a:lumMod val="75000"/>
                  </a:schemeClr>
                </a:solidFill>
                <a:latin typeface="Arial" panose="020B0604020202020204" pitchFamily="34" charset="0"/>
                <a:ea typeface="Calibri" panose="020F0502020204030204" pitchFamily="34" charset="0"/>
              </a:rPr>
              <a:t>st</a:t>
            </a:r>
            <a:r>
              <a:rPr lang="en-IN" sz="2000" b="1" dirty="0">
                <a:solidFill>
                  <a:schemeClr val="accent6">
                    <a:lumMod val="75000"/>
                  </a:schemeClr>
                </a:solidFill>
                <a:latin typeface="Arial" panose="020B0604020202020204" pitchFamily="34" charset="0"/>
                <a:ea typeface="Calibri" panose="020F0502020204030204" pitchFamily="34" charset="0"/>
              </a:rPr>
              <a:t> Conference of the Bangladesh Society of Agronomy</a:t>
            </a:r>
            <a:endParaRPr lang="en-IN" sz="2000" dirty="0"/>
          </a:p>
        </p:txBody>
      </p:sp>
      <p:sp>
        <p:nvSpPr>
          <p:cNvPr id="9" name="Rectangle: Rounded Corners 8">
            <a:extLst>
              <a:ext uri="{FF2B5EF4-FFF2-40B4-BE49-F238E27FC236}">
                <a16:creationId xmlns:a16="http://schemas.microsoft.com/office/drawing/2014/main" id="{5789CC26-B74D-4539-A7C5-D0A261972B92}"/>
              </a:ext>
            </a:extLst>
          </p:cNvPr>
          <p:cNvSpPr/>
          <p:nvPr/>
        </p:nvSpPr>
        <p:spPr>
          <a:xfrm>
            <a:off x="5549981" y="762471"/>
            <a:ext cx="1789681" cy="400111"/>
          </a:xfrm>
          <a:prstGeom prst="roundRect">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b="1" dirty="0">
                <a:solidFill>
                  <a:schemeClr val="tx1"/>
                </a:solidFill>
              </a:rPr>
              <a:t>Keynote Paper</a:t>
            </a:r>
          </a:p>
        </p:txBody>
      </p:sp>
      <p:sp>
        <p:nvSpPr>
          <p:cNvPr id="12" name="TextBox 11">
            <a:extLst>
              <a:ext uri="{FF2B5EF4-FFF2-40B4-BE49-F238E27FC236}">
                <a16:creationId xmlns:a16="http://schemas.microsoft.com/office/drawing/2014/main" id="{6FCEF4C9-A174-4454-9A38-2E0A9BFFF94A}"/>
              </a:ext>
            </a:extLst>
          </p:cNvPr>
          <p:cNvSpPr txBox="1"/>
          <p:nvPr/>
        </p:nvSpPr>
        <p:spPr>
          <a:xfrm>
            <a:off x="5481322" y="453921"/>
            <a:ext cx="2080134" cy="338554"/>
          </a:xfrm>
          <a:prstGeom prst="rect">
            <a:avLst/>
          </a:prstGeom>
          <a:noFill/>
        </p:spPr>
        <p:txBody>
          <a:bodyPr wrap="square">
            <a:spAutoFit/>
          </a:bodyPr>
          <a:lstStyle/>
          <a:p>
            <a:r>
              <a:rPr lang="en-AU" sz="1600" dirty="0">
                <a:solidFill>
                  <a:srgbClr val="0000FF"/>
                </a:solidFill>
                <a:latin typeface="Arial" panose="020B0604020202020204" pitchFamily="34" charset="0"/>
                <a:cs typeface="Arial" panose="020B0604020202020204" pitchFamily="34" charset="0"/>
              </a:rPr>
              <a:t>05 November 2022</a:t>
            </a:r>
            <a:endParaRPr lang="en-IN" sz="1600" dirty="0">
              <a:solidFill>
                <a:srgbClr val="0000FF"/>
              </a:solidFill>
            </a:endParaRPr>
          </a:p>
        </p:txBody>
      </p:sp>
      <p:pic>
        <p:nvPicPr>
          <p:cNvPr id="8" name="Picture 7" descr="A picture containing grass, sky, outdoor, green&#10;&#10;Description automatically generated">
            <a:extLst>
              <a:ext uri="{FF2B5EF4-FFF2-40B4-BE49-F238E27FC236}">
                <a16:creationId xmlns:a16="http://schemas.microsoft.com/office/drawing/2014/main" id="{3B984C6C-2327-86B7-F411-4B0E4C9A3B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0275" y="2513828"/>
            <a:ext cx="5255122" cy="2956006"/>
          </a:xfrm>
          <a:prstGeom prst="rect">
            <a:avLst/>
          </a:prstGeom>
          <a:ln>
            <a:noFill/>
          </a:ln>
          <a:effectLst>
            <a:softEdge rad="112500"/>
          </a:effectLst>
        </p:spPr>
      </p:pic>
      <p:pic>
        <p:nvPicPr>
          <p:cNvPr id="10" name="Picture 9">
            <a:extLst>
              <a:ext uri="{FF2B5EF4-FFF2-40B4-BE49-F238E27FC236}">
                <a16:creationId xmlns:a16="http://schemas.microsoft.com/office/drawing/2014/main" id="{8C651B07-307A-32B0-80D7-BAA0562C8DDA}"/>
              </a:ext>
            </a:extLst>
          </p:cNvPr>
          <p:cNvPicPr>
            <a:picLocks noChangeAspect="1"/>
          </p:cNvPicPr>
          <p:nvPr/>
        </p:nvPicPr>
        <p:blipFill>
          <a:blip r:embed="rId4">
            <a:clrChange>
              <a:clrFrom>
                <a:srgbClr val="FFFEFD"/>
              </a:clrFrom>
              <a:clrTo>
                <a:srgbClr val="FFFEFD">
                  <a:alpha val="0"/>
                </a:srgbClr>
              </a:clrTo>
            </a:clrChange>
            <a:extLst>
              <a:ext uri="{28A0092B-C50C-407E-A947-70E740481C1C}">
                <a14:useLocalDpi xmlns:a14="http://schemas.microsoft.com/office/drawing/2010/main" val="0"/>
              </a:ext>
            </a:extLst>
          </a:blip>
          <a:stretch>
            <a:fillRect/>
          </a:stretch>
        </p:blipFill>
        <p:spPr>
          <a:xfrm>
            <a:off x="2763209" y="5532706"/>
            <a:ext cx="697936" cy="1188769"/>
          </a:xfrm>
          <a:prstGeom prst="rect">
            <a:avLst/>
          </a:prstGeom>
        </p:spPr>
      </p:pic>
      <p:pic>
        <p:nvPicPr>
          <p:cNvPr id="16" name="Picture 15">
            <a:extLst>
              <a:ext uri="{FF2B5EF4-FFF2-40B4-BE49-F238E27FC236}">
                <a16:creationId xmlns:a16="http://schemas.microsoft.com/office/drawing/2014/main" id="{CD632C68-AA59-0708-475B-6471C4A7614E}"/>
              </a:ext>
            </a:extLst>
          </p:cNvPr>
          <p:cNvPicPr>
            <a:picLocks noChangeAspect="1"/>
          </p:cNvPicPr>
          <p:nvPr/>
        </p:nvPicPr>
        <p:blipFill>
          <a:blip r:embed="rId5"/>
          <a:stretch>
            <a:fillRect/>
          </a:stretch>
        </p:blipFill>
        <p:spPr>
          <a:xfrm>
            <a:off x="1683742" y="2510328"/>
            <a:ext cx="4442290" cy="2963007"/>
          </a:xfrm>
          <a:prstGeom prst="rect">
            <a:avLst/>
          </a:prstGeom>
          <a:ln>
            <a:noFill/>
          </a:ln>
          <a:effectLst>
            <a:softEdge rad="112500"/>
          </a:effectLst>
        </p:spPr>
      </p:pic>
      <p:pic>
        <p:nvPicPr>
          <p:cNvPr id="4" name="Content Placeholder 4">
            <a:extLst>
              <a:ext uri="{FF2B5EF4-FFF2-40B4-BE49-F238E27FC236}">
                <a16:creationId xmlns:a16="http://schemas.microsoft.com/office/drawing/2014/main" id="{F9DAD9FA-44CE-B0F5-C281-F5878FC5C782}"/>
              </a:ext>
            </a:extLst>
          </p:cNvPr>
          <p:cNvPicPr>
            <a:picLocks noChangeAspect="1"/>
          </p:cNvPicPr>
          <p:nvPr/>
        </p:nvPicPr>
        <p:blipFill rotWithShape="1">
          <a:blip r:embed="rId6">
            <a:extLst>
              <a:ext uri="{28A0092B-C50C-407E-A947-70E740481C1C}">
                <a14:useLocalDpi xmlns:a14="http://schemas.microsoft.com/office/drawing/2010/main" val="0"/>
              </a:ext>
            </a:extLst>
          </a:blip>
          <a:srcRect r="49079"/>
          <a:stretch/>
        </p:blipFill>
        <p:spPr>
          <a:xfrm>
            <a:off x="1" y="-10563"/>
            <a:ext cx="1282714" cy="1654535"/>
          </a:xfrm>
          <a:prstGeom prst="rect">
            <a:avLst/>
          </a:prstGeom>
        </p:spPr>
      </p:pic>
    </p:spTree>
    <p:extLst>
      <p:ext uri="{BB962C8B-B14F-4D97-AF65-F5344CB8AC3E}">
        <p14:creationId xmlns:p14="http://schemas.microsoft.com/office/powerpoint/2010/main" val="3867091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39047"/>
            <a:ext cx="10515600" cy="609600"/>
          </a:xfrm>
        </p:spPr>
        <p:txBody>
          <a:bodyPr>
            <a:noAutofit/>
          </a:bodyPr>
          <a:lstStyle/>
          <a:p>
            <a:r>
              <a:rPr lang="en-US" b="1" dirty="0"/>
              <a:t>Agenda</a:t>
            </a:r>
          </a:p>
        </p:txBody>
      </p:sp>
      <p:sp>
        <p:nvSpPr>
          <p:cNvPr id="3" name="Content Placeholder 2"/>
          <p:cNvSpPr>
            <a:spLocks noGrp="1"/>
          </p:cNvSpPr>
          <p:nvPr>
            <p:ph idx="1"/>
          </p:nvPr>
        </p:nvSpPr>
        <p:spPr>
          <a:xfrm>
            <a:off x="685800" y="1143000"/>
            <a:ext cx="10896600" cy="5330952"/>
          </a:xfrm>
        </p:spPr>
        <p:txBody>
          <a:bodyPr>
            <a:normAutofit/>
          </a:bodyPr>
          <a:lstStyle/>
          <a:p>
            <a:r>
              <a:rPr lang="en-US" sz="2000" dirty="0">
                <a:latin typeface="Arial" panose="020B0604020202020204" pitchFamily="34" charset="0"/>
                <a:cs typeface="Arial" panose="020B0604020202020204" pitchFamily="34" charset="0"/>
              </a:rPr>
              <a:t>Use agenda to clarify the structure of your presentation</a:t>
            </a:r>
          </a:p>
          <a:p>
            <a:pPr lvl="1"/>
            <a:r>
              <a:rPr lang="en-US" sz="2000" dirty="0">
                <a:latin typeface="Arial" panose="020B0604020202020204" pitchFamily="34" charset="0"/>
                <a:cs typeface="Arial" panose="020B0604020202020204" pitchFamily="34" charset="0"/>
              </a:rPr>
              <a:t>Make the presentation appears more organized</a:t>
            </a:r>
          </a:p>
          <a:p>
            <a:pPr lvl="1"/>
            <a:r>
              <a:rPr lang="en-US" sz="2000" dirty="0">
                <a:latin typeface="Arial" panose="020B0604020202020204" pitchFamily="34" charset="0"/>
                <a:cs typeface="Arial" panose="020B0604020202020204" pitchFamily="34" charset="0"/>
              </a:rPr>
              <a:t>Audience feel comfortable when they know where you will go</a:t>
            </a:r>
          </a:p>
          <a:p>
            <a:r>
              <a:rPr lang="en-US" sz="2000" dirty="0">
                <a:latin typeface="Arial" panose="020B0604020202020204" pitchFamily="34" charset="0"/>
                <a:cs typeface="Arial" panose="020B0604020202020204" pitchFamily="34" charset="0"/>
              </a:rPr>
              <a:t>Use short phrases</a:t>
            </a:r>
          </a:p>
          <a:p>
            <a:r>
              <a:rPr lang="en-US" sz="2000" dirty="0">
                <a:latin typeface="Arial" panose="020B0604020202020204" pitchFamily="34" charset="0"/>
                <a:cs typeface="Arial" panose="020B0604020202020204" pitchFamily="34" charset="0"/>
              </a:rPr>
              <a:t>Briefly explain the agenda, don’t just skip it</a:t>
            </a:r>
          </a:p>
          <a:p>
            <a:pPr lvl="1"/>
            <a:r>
              <a:rPr lang="en-US" sz="2000" dirty="0">
                <a:latin typeface="Arial" panose="020B0604020202020204" pitchFamily="34" charset="0"/>
                <a:cs typeface="Arial" panose="020B0604020202020204" pitchFamily="34" charset="0"/>
              </a:rPr>
              <a:t>I’ll first … then … </a:t>
            </a:r>
          </a:p>
          <a:p>
            <a:r>
              <a:rPr lang="en-US" sz="2000" dirty="0">
                <a:latin typeface="Arial" panose="020B0604020202020204" pitchFamily="34" charset="0"/>
                <a:cs typeface="Arial" panose="020B0604020202020204" pitchFamily="34" charset="0"/>
              </a:rPr>
              <a:t>“House rules”</a:t>
            </a:r>
          </a:p>
          <a:p>
            <a:pPr lvl="1"/>
            <a:r>
              <a:rPr lang="en-US" sz="1800" dirty="0">
                <a:latin typeface="Arial" panose="020B0604020202020204" pitchFamily="34" charset="0"/>
                <a:cs typeface="Arial" panose="020B0604020202020204" pitchFamily="34" charset="0"/>
              </a:rPr>
              <a:t>Due to the time limit, ask the audience to keep their questions to the end, tell them you have a Q&amp;A session</a:t>
            </a:r>
          </a:p>
        </p:txBody>
      </p:sp>
      <p:sp>
        <p:nvSpPr>
          <p:cNvPr id="4" name="Slide Number Placeholder 3"/>
          <p:cNvSpPr>
            <a:spLocks noGrp="1"/>
          </p:cNvSpPr>
          <p:nvPr>
            <p:ph type="sldNum" sz="quarter" idx="12"/>
          </p:nvPr>
        </p:nvSpPr>
        <p:spPr>
          <a:prstGeom prst="rect">
            <a:avLst/>
          </a:prstGeom>
        </p:spPr>
        <p:txBody>
          <a:bodyPr vert="horz" lIns="91436" tIns="45718" rIns="91436" bIns="45718" rtlCol="0" anchor="ctr"/>
          <a:lstStyle>
            <a:defPPr>
              <a:defRPr lang="en-US"/>
            </a:defPPr>
            <a:lvl1pPr marL="0" algn="ctr" defTabSz="914363" rtl="0" eaLnBrk="1" latinLnBrk="0" hangingPunct="1">
              <a:defRPr kumimoji="0" sz="1400" b="1" kern="1200">
                <a:solidFill>
                  <a:srgbClr val="FFFFFF"/>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B6F15528-21DE-4FAA-801E-634DDDAF4B2B}" type="slidenum">
              <a:rPr lang="en-US" smtClean="0"/>
              <a:pPr/>
              <a:t>26</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4114800" y="4495800"/>
            <a:ext cx="2844800" cy="2133600"/>
          </a:xfrm>
          <a:prstGeom prst="rect">
            <a:avLst/>
          </a:prstGeom>
          <a:ln>
            <a:noFill/>
          </a:ln>
          <a:effectLst>
            <a:outerShdw blurRad="292100" dist="139700" dir="2700000" algn="tl" rotWithShape="0">
              <a:srgbClr val="333333">
                <a:alpha val="65000"/>
              </a:srgbClr>
            </a:outerShdw>
          </a:effectLst>
        </p:spPr>
      </p:pic>
      <p:pic>
        <p:nvPicPr>
          <p:cNvPr id="1027" name="Picture 3" descr="C:\Users\lsong5\AppData\Local\Microsoft\Windows\Temporary Internet Files\Content.IE5\JEZD6VCH\MC900355053[1].wmf"/>
          <p:cNvPicPr>
            <a:picLocks noChangeAspect="1" noChangeArrowheads="1"/>
          </p:cNvPicPr>
          <p:nvPr/>
        </p:nvPicPr>
        <p:blipFill>
          <a:blip r:embed="rId4" cstate="print"/>
          <a:srcRect/>
          <a:stretch>
            <a:fillRect/>
          </a:stretch>
        </p:blipFill>
        <p:spPr bwMode="auto">
          <a:xfrm>
            <a:off x="6477003" y="5105400"/>
            <a:ext cx="1286235" cy="152400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Background (Optional)</a:t>
            </a:r>
          </a:p>
        </p:txBody>
      </p:sp>
      <p:sp>
        <p:nvSpPr>
          <p:cNvPr id="3" name="Content Placeholder 2"/>
          <p:cNvSpPr>
            <a:spLocks noGrp="1"/>
          </p:cNvSpPr>
          <p:nvPr>
            <p:ph idx="1"/>
          </p:nvPr>
        </p:nvSpPr>
        <p:spPr/>
        <p:txBody>
          <a:bodyPr>
            <a:normAutofit/>
          </a:bodyPr>
          <a:lstStyle/>
          <a:p>
            <a:r>
              <a:rPr lang="en-US" sz="2000" dirty="0"/>
              <a:t>Justify why your research area is important</a:t>
            </a:r>
          </a:p>
          <a:p>
            <a:pPr lvl="1"/>
            <a:r>
              <a:rPr lang="en-US" sz="1800" dirty="0"/>
              <a:t>Consider using numbers/charts/facts quoted from credible sources to support your argument</a:t>
            </a:r>
          </a:p>
          <a:p>
            <a:r>
              <a:rPr lang="en-US" sz="2000" dirty="0"/>
              <a:t>Prepare your audience</a:t>
            </a:r>
          </a:p>
          <a:p>
            <a:pPr lvl="1"/>
            <a:r>
              <a:rPr lang="en-US" sz="1800" dirty="0"/>
              <a:t>Assumption: audience with basic CM knowledge, but not in-depth knowledge in your particular research area</a:t>
            </a:r>
          </a:p>
          <a:p>
            <a:pPr lvl="1"/>
            <a:r>
              <a:rPr lang="en-US" sz="1800" dirty="0"/>
              <a:t>Explain use simple language the significance of the research area and necessary background info.</a:t>
            </a:r>
          </a:p>
        </p:txBody>
      </p:sp>
      <p:sp>
        <p:nvSpPr>
          <p:cNvPr id="5" name="Slide Number Placeholder 4"/>
          <p:cNvSpPr>
            <a:spLocks noGrp="1"/>
          </p:cNvSpPr>
          <p:nvPr>
            <p:ph type="sldNum" sz="quarter" idx="12"/>
          </p:nvPr>
        </p:nvSpPr>
        <p:spPr>
          <a:prstGeom prst="rect">
            <a:avLst/>
          </a:prstGeom>
        </p:spPr>
        <p:txBody>
          <a:bodyPr vert="horz" lIns="91436" tIns="45718" rIns="91436" bIns="45718" rtlCol="0" anchor="ctr"/>
          <a:lstStyle>
            <a:defPPr>
              <a:defRPr lang="en-US"/>
            </a:defPPr>
            <a:lvl1pPr marL="0" algn="ctr" defTabSz="914363" rtl="0" eaLnBrk="1" latinLnBrk="0" hangingPunct="1">
              <a:defRPr kumimoji="0" sz="1400" b="1" kern="1200">
                <a:solidFill>
                  <a:srgbClr val="FFFFFF"/>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B6F15528-21DE-4FAA-801E-634DDDAF4B2B}" type="slidenum">
              <a:rPr lang="en-US" smtClean="0"/>
              <a:pPr/>
              <a:t>27</a:t>
            </a:fld>
            <a:endParaRPr lang="en-US" dirty="0"/>
          </a:p>
        </p:txBody>
      </p:sp>
      <p:sp>
        <p:nvSpPr>
          <p:cNvPr id="4" name="TextBox 3"/>
          <p:cNvSpPr txBox="1"/>
          <p:nvPr/>
        </p:nvSpPr>
        <p:spPr>
          <a:xfrm>
            <a:off x="1752600" y="4191003"/>
            <a:ext cx="1905000" cy="2062103"/>
          </a:xfrm>
          <a:prstGeom prst="rect">
            <a:avLst/>
          </a:prstGeom>
          <a:noFill/>
        </p:spPr>
        <p:txBody>
          <a:bodyPr wrap="square" lIns="91436" tIns="45718" rIns="91436" bIns="45718" rtlCol="0">
            <a:spAutoFit/>
          </a:bodyPr>
          <a:lstStyle/>
          <a:p>
            <a:r>
              <a:rPr lang="en-US" sz="1600" dirty="0"/>
              <a:t>Note: Background slide may be ignored, if the research area is well-known, you can skip it and go to “Problem Statement”</a:t>
            </a:r>
          </a:p>
        </p:txBody>
      </p:sp>
      <p:pic>
        <p:nvPicPr>
          <p:cNvPr id="1026" name="Picture 2"/>
          <p:cNvPicPr>
            <a:picLocks noChangeAspect="1" noChangeArrowheads="1"/>
          </p:cNvPicPr>
          <p:nvPr/>
        </p:nvPicPr>
        <p:blipFill>
          <a:blip r:embed="rId3" cstate="print"/>
          <a:srcRect/>
          <a:stretch>
            <a:fillRect/>
          </a:stretch>
        </p:blipFill>
        <p:spPr bwMode="auto">
          <a:xfrm>
            <a:off x="3810000" y="4191000"/>
            <a:ext cx="3048000" cy="2286000"/>
          </a:xfrm>
          <a:prstGeom prst="rect">
            <a:avLst/>
          </a:prstGeom>
          <a:ln>
            <a:noFill/>
          </a:ln>
          <a:effectLst>
            <a:outerShdw blurRad="292100" dist="139700" dir="2700000" algn="tl" rotWithShape="0">
              <a:srgbClr val="333333">
                <a:alpha val="65000"/>
              </a:srgbClr>
            </a:outerShdw>
          </a:effectLst>
        </p:spPr>
      </p:pic>
      <p:pic>
        <p:nvPicPr>
          <p:cNvPr id="1027" name="Picture 3"/>
          <p:cNvPicPr>
            <a:picLocks noChangeAspect="1" noChangeArrowheads="1"/>
          </p:cNvPicPr>
          <p:nvPr/>
        </p:nvPicPr>
        <p:blipFill>
          <a:blip r:embed="rId4" cstate="print"/>
          <a:srcRect/>
          <a:stretch>
            <a:fillRect/>
          </a:stretch>
        </p:blipFill>
        <p:spPr bwMode="auto">
          <a:xfrm>
            <a:off x="7086600" y="4191000"/>
            <a:ext cx="3022600" cy="22669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6701" y="136525"/>
            <a:ext cx="10515600" cy="854075"/>
          </a:xfrm>
        </p:spPr>
        <p:txBody>
          <a:bodyPr/>
          <a:lstStyle/>
          <a:p>
            <a:r>
              <a:rPr lang="en-US" b="1" dirty="0"/>
              <a:t>Problem Statement</a:t>
            </a:r>
          </a:p>
        </p:txBody>
      </p:sp>
      <p:sp>
        <p:nvSpPr>
          <p:cNvPr id="3" name="Content Placeholder 2"/>
          <p:cNvSpPr>
            <a:spLocks noGrp="1"/>
          </p:cNvSpPr>
          <p:nvPr>
            <p:ph idx="1"/>
          </p:nvPr>
        </p:nvSpPr>
        <p:spPr>
          <a:xfrm>
            <a:off x="609600" y="1143000"/>
            <a:ext cx="10515600" cy="2590800"/>
          </a:xfrm>
        </p:spPr>
        <p:txBody>
          <a:bodyPr>
            <a:normAutofit/>
          </a:bodyPr>
          <a:lstStyle/>
          <a:p>
            <a:r>
              <a:rPr lang="en-US" sz="2000" dirty="0">
                <a:latin typeface="Arial" panose="020B0604020202020204" pitchFamily="34" charset="0"/>
                <a:cs typeface="Arial" panose="020B0604020202020204" pitchFamily="34" charset="0"/>
              </a:rPr>
              <a:t>Describe the exact research problem </a:t>
            </a:r>
          </a:p>
          <a:p>
            <a:pPr lvl="1"/>
            <a:r>
              <a:rPr lang="en-US" sz="2000" dirty="0">
                <a:latin typeface="Arial" panose="020B0604020202020204" pitchFamily="34" charset="0"/>
                <a:cs typeface="Arial" panose="020B0604020202020204" pitchFamily="34" charset="0"/>
              </a:rPr>
              <a:t>Focus on the specific problem addressed by YOU only</a:t>
            </a:r>
          </a:p>
          <a:p>
            <a:pPr lvl="1"/>
            <a:r>
              <a:rPr lang="en-US" sz="2000" dirty="0">
                <a:latin typeface="Arial" panose="020B0604020202020204" pitchFamily="34" charset="0"/>
                <a:cs typeface="Arial" panose="020B0604020202020204" pitchFamily="34" charset="0"/>
              </a:rPr>
              <a:t>Avoid statements that may be confusing/offensive unless you have adequate supporting data</a:t>
            </a:r>
          </a:p>
          <a:p>
            <a:pPr lvl="2"/>
            <a:r>
              <a:rPr lang="en-US" sz="1600" dirty="0">
                <a:latin typeface="Arial" panose="020B0604020202020204" pitchFamily="34" charset="0"/>
                <a:cs typeface="Arial" panose="020B0604020202020204" pitchFamily="34" charset="0"/>
              </a:rPr>
              <a:t>E.g. “the construction industry fails totally to ….”</a:t>
            </a:r>
          </a:p>
          <a:p>
            <a:pPr lvl="2"/>
            <a:r>
              <a:rPr lang="en-US" sz="1600" dirty="0">
                <a:latin typeface="Arial" panose="020B0604020202020204" pitchFamily="34" charset="0"/>
                <a:cs typeface="Arial" panose="020B0604020202020204" pitchFamily="34" charset="0"/>
              </a:rPr>
              <a:t>Construction managers do not understand …”</a:t>
            </a:r>
          </a:p>
          <a:p>
            <a:pPr lvl="1"/>
            <a:r>
              <a:rPr lang="en-US" sz="1900" dirty="0">
                <a:latin typeface="Arial" panose="020B0604020202020204" pitchFamily="34" charset="0"/>
                <a:cs typeface="Arial" panose="020B0604020202020204" pitchFamily="34" charset="0"/>
              </a:rPr>
              <a:t>Briefly state literature review results (I’m not reinventing the wheel …) </a:t>
            </a:r>
          </a:p>
        </p:txBody>
      </p:sp>
      <p:sp>
        <p:nvSpPr>
          <p:cNvPr id="4" name="Slide Number Placeholder 3"/>
          <p:cNvSpPr>
            <a:spLocks noGrp="1"/>
          </p:cNvSpPr>
          <p:nvPr>
            <p:ph type="sldNum" sz="quarter" idx="12"/>
          </p:nvPr>
        </p:nvSpPr>
        <p:spPr>
          <a:prstGeom prst="rect">
            <a:avLst/>
          </a:prstGeom>
        </p:spPr>
        <p:txBody>
          <a:bodyPr vert="horz" lIns="91436" tIns="45718" rIns="91436" bIns="45718" rtlCol="0" anchor="ctr"/>
          <a:lstStyle>
            <a:defPPr>
              <a:defRPr lang="en-US"/>
            </a:defPPr>
            <a:lvl1pPr marL="0" algn="ctr" defTabSz="914363" rtl="0" eaLnBrk="1" latinLnBrk="0" hangingPunct="1">
              <a:defRPr kumimoji="0" sz="1400" b="1" kern="1200">
                <a:solidFill>
                  <a:srgbClr val="FFFFFF"/>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B6F15528-21DE-4FAA-801E-634DDDAF4B2B}" type="slidenum">
              <a:rPr lang="en-US" smtClean="0"/>
              <a:pPr/>
              <a:t>28</a:t>
            </a:fld>
            <a:endParaRPr lang="en-US" dirty="0"/>
          </a:p>
        </p:txBody>
      </p:sp>
      <p:pic>
        <p:nvPicPr>
          <p:cNvPr id="2050" name="Picture 2"/>
          <p:cNvPicPr>
            <a:picLocks noChangeAspect="1" noChangeArrowheads="1"/>
          </p:cNvPicPr>
          <p:nvPr/>
        </p:nvPicPr>
        <p:blipFill>
          <a:blip r:embed="rId3" cstate="print"/>
          <a:srcRect/>
          <a:stretch>
            <a:fillRect/>
          </a:stretch>
        </p:blipFill>
        <p:spPr bwMode="auto">
          <a:xfrm>
            <a:off x="3581401" y="3657600"/>
            <a:ext cx="3886200" cy="291465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7772401" y="4419602"/>
            <a:ext cx="1981200" cy="1077214"/>
          </a:xfrm>
          <a:prstGeom prst="rect">
            <a:avLst/>
          </a:prstGeom>
          <a:noFill/>
        </p:spPr>
        <p:txBody>
          <a:bodyPr wrap="square" lIns="91436" tIns="45718" rIns="91436" bIns="45718" rtlCol="0">
            <a:spAutoFit/>
          </a:bodyPr>
          <a:lstStyle/>
          <a:p>
            <a:pPr algn="ctr"/>
            <a:r>
              <a:rPr lang="en-US" sz="1600" dirty="0"/>
              <a:t>Visual aids (diagram, photos…) may help to highlight problem areas</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FAACB3E-D6D9-5625-40C8-A56E7FDD1B74}"/>
              </a:ext>
            </a:extLst>
          </p:cNvPr>
          <p:cNvSpPr txBox="1"/>
          <p:nvPr/>
        </p:nvSpPr>
        <p:spPr>
          <a:xfrm>
            <a:off x="460513" y="297208"/>
            <a:ext cx="11430000" cy="1107996"/>
          </a:xfrm>
          <a:prstGeom prst="rect">
            <a:avLst/>
          </a:prstGeom>
          <a:noFill/>
        </p:spPr>
        <p:txBody>
          <a:bodyPr wrap="square">
            <a:spAutoFit/>
          </a:bodyPr>
          <a:lstStyle/>
          <a:p>
            <a:pPr algn="just"/>
            <a:r>
              <a:rPr lang="en-US" sz="2200" dirty="0">
                <a:latin typeface="Arial" panose="020B0604020202020204" pitchFamily="34" charset="0"/>
                <a:cs typeface="Arial" panose="020B0604020202020204" pitchFamily="34" charset="0"/>
              </a:rPr>
              <a:t>More than 833 million hectares of land worldwide are salt-affected, accounting for 8.7% of the total land area, and the number is constantly increasing. (Food and Agricultural Organization, </a:t>
            </a:r>
            <a:r>
              <a:rPr lang="en-GB" sz="2200" dirty="0">
                <a:latin typeface="Arial" panose="020B0604020202020204" pitchFamily="34" charset="0"/>
                <a:cs typeface="Arial" panose="020B0604020202020204" pitchFamily="34" charset="0"/>
              </a:rPr>
              <a:t>2022).</a:t>
            </a:r>
            <a:endParaRPr lang="en-US" sz="2200" dirty="0">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0F0F786A-706F-292E-F8F0-BFED06658C6D}"/>
              </a:ext>
            </a:extLst>
          </p:cNvPr>
          <p:cNvGrpSpPr/>
          <p:nvPr/>
        </p:nvGrpSpPr>
        <p:grpSpPr>
          <a:xfrm>
            <a:off x="643559" y="1405204"/>
            <a:ext cx="11063908" cy="4795777"/>
            <a:chOff x="564046" y="362838"/>
            <a:chExt cx="11063908" cy="4795777"/>
          </a:xfrm>
        </p:grpSpPr>
        <p:pic>
          <p:nvPicPr>
            <p:cNvPr id="1028" name="Picture 4" descr="Mapping the impact of soil salinity">
              <a:extLst>
                <a:ext uri="{FF2B5EF4-FFF2-40B4-BE49-F238E27FC236}">
                  <a16:creationId xmlns:a16="http://schemas.microsoft.com/office/drawing/2014/main" id="{CA27B61A-0512-2BD9-EE62-CFA16652D3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046" y="362838"/>
              <a:ext cx="11063908" cy="435180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BAD14511-B25D-7693-852D-E2DC0A7F8309}"/>
                </a:ext>
              </a:extLst>
            </p:cNvPr>
            <p:cNvSpPr>
              <a:spLocks noChangeArrowheads="1"/>
            </p:cNvSpPr>
            <p:nvPr/>
          </p:nvSpPr>
          <p:spPr bwMode="auto">
            <a:xfrm>
              <a:off x="4287196" y="4758505"/>
              <a:ext cx="3776634"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262063" marR="0" lvl="0" indent="-1201738"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Global salinity-affected area</a:t>
              </a:r>
              <a:endParaRPr kumimoji="0" lang="en-US" altLang="en-US" sz="20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grpSp>
      <p:sp>
        <p:nvSpPr>
          <p:cNvPr id="8" name="Slide Number Placeholder 1">
            <a:extLst>
              <a:ext uri="{FF2B5EF4-FFF2-40B4-BE49-F238E27FC236}">
                <a16:creationId xmlns:a16="http://schemas.microsoft.com/office/drawing/2014/main" id="{3DC86396-D1CB-E35C-E0B2-AD9610CB1ECF}"/>
              </a:ext>
            </a:extLst>
          </p:cNvPr>
          <p:cNvSpPr>
            <a:spLocks noGrp="1"/>
          </p:cNvSpPr>
          <p:nvPr>
            <p:ph type="sldNum" sz="quarter" idx="12"/>
          </p:nvPr>
        </p:nvSpPr>
        <p:spPr>
          <a:xfrm>
            <a:off x="9024258" y="6211692"/>
            <a:ext cx="2743200" cy="365125"/>
          </a:xfrm>
        </p:spPr>
        <p:txBody>
          <a:bodyPr/>
          <a:lstStyle/>
          <a:p>
            <a:fld id="{FC4ABE5F-8B3F-451C-B895-A175A60357F6}" type="slidenum">
              <a:rPr lang="en-SG" sz="2000" b="1" smtClean="0">
                <a:solidFill>
                  <a:schemeClr val="tx1"/>
                </a:solidFill>
                <a:latin typeface="Arial" panose="020B0604020202020204" pitchFamily="34" charset="0"/>
                <a:cs typeface="Arial" panose="020B0604020202020204" pitchFamily="34" charset="0"/>
              </a:rPr>
              <a:t>29</a:t>
            </a:fld>
            <a:endParaRPr lang="en-SG"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003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pPr eaLnBrk="1" hangingPunct="1"/>
            <a:r>
              <a:rPr lang="en-US" altLang="en-US" b="1" dirty="0"/>
              <a:t>Definitions </a:t>
            </a:r>
          </a:p>
        </p:txBody>
      </p:sp>
      <p:sp>
        <p:nvSpPr>
          <p:cNvPr id="222211" name="Rectangle 3"/>
          <p:cNvSpPr>
            <a:spLocks noGrp="1" noChangeArrowheads="1"/>
          </p:cNvSpPr>
          <p:nvPr>
            <p:ph type="body" idx="1"/>
          </p:nvPr>
        </p:nvSpPr>
        <p:spPr>
          <a:xfrm>
            <a:off x="914400" y="1673225"/>
            <a:ext cx="10896600" cy="5068888"/>
          </a:xfrm>
        </p:spPr>
        <p:txBody>
          <a:bodyPr/>
          <a:lstStyle/>
          <a:p>
            <a:pPr eaLnBrk="1" hangingPunct="1">
              <a:lnSpc>
                <a:spcPct val="90000"/>
              </a:lnSpc>
              <a:buFontTx/>
              <a:buNone/>
            </a:pPr>
            <a:r>
              <a:rPr lang="en-US" altLang="en-US" sz="3200" i="1" u="sng" dirty="0"/>
              <a:t>Presentation</a:t>
            </a:r>
          </a:p>
          <a:p>
            <a:pPr eaLnBrk="1" hangingPunct="1">
              <a:lnSpc>
                <a:spcPct val="90000"/>
              </a:lnSpc>
            </a:pPr>
            <a:r>
              <a:rPr lang="en-US" altLang="en-US" sz="3200" dirty="0"/>
              <a:t>“Something set forth to an audience for the attention of the mind “</a:t>
            </a:r>
          </a:p>
          <a:p>
            <a:pPr eaLnBrk="1" hangingPunct="1">
              <a:lnSpc>
                <a:spcPct val="90000"/>
              </a:lnSpc>
            </a:pPr>
            <a:endParaRPr lang="en-US" altLang="en-US" sz="3200" dirty="0"/>
          </a:p>
          <a:p>
            <a:pPr eaLnBrk="1" hangingPunct="1">
              <a:lnSpc>
                <a:spcPct val="90000"/>
              </a:lnSpc>
              <a:buFontTx/>
              <a:buNone/>
            </a:pPr>
            <a:r>
              <a:rPr lang="en-US" altLang="en-US" sz="3200" i="1" u="sng" dirty="0"/>
              <a:t>Effective</a:t>
            </a:r>
          </a:p>
          <a:p>
            <a:pPr eaLnBrk="1" hangingPunct="1">
              <a:lnSpc>
                <a:spcPct val="90000"/>
              </a:lnSpc>
            </a:pPr>
            <a:r>
              <a:rPr lang="en-US" altLang="en-US" sz="3200" dirty="0"/>
              <a:t>“…producing a desired result”</a:t>
            </a:r>
          </a:p>
          <a:p>
            <a:pPr eaLnBrk="1" hangingPunct="1">
              <a:lnSpc>
                <a:spcPct val="90000"/>
              </a:lnSpc>
              <a:buFontTx/>
              <a:buNone/>
            </a:pPr>
            <a:endParaRPr lang="en-US" altLang="en-US" dirty="0"/>
          </a:p>
        </p:txBody>
      </p:sp>
    </p:spTree>
    <p:extLst>
      <p:ext uri="{BB962C8B-B14F-4D97-AF65-F5344CB8AC3E}">
        <p14:creationId xmlns:p14="http://schemas.microsoft.com/office/powerpoint/2010/main" val="20738141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22211"/>
                                        </p:tgtEl>
                                        <p:attrNameLst>
                                          <p:attrName>style.visibility</p:attrName>
                                        </p:attrNameLst>
                                      </p:cBhvr>
                                      <p:to>
                                        <p:strVal val="visible"/>
                                      </p:to>
                                    </p:set>
                                    <p:animEffect transition="in" filter="wipe(left)">
                                      <p:cBhvr>
                                        <p:cTn id="7" dur="1000"/>
                                        <p:tgtEl>
                                          <p:spTgt spid="222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22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DE60F983-0DB0-37F4-02C6-A2604C867363}"/>
              </a:ext>
            </a:extLst>
          </p:cNvPr>
          <p:cNvSpPr>
            <a:spLocks noChangeArrowheads="1"/>
          </p:cNvSpPr>
          <p:nvPr/>
        </p:nvSpPr>
        <p:spPr bwMode="auto">
          <a:xfrm>
            <a:off x="0" y="775252"/>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SG"/>
          </a:p>
        </p:txBody>
      </p:sp>
      <p:pic>
        <p:nvPicPr>
          <p:cNvPr id="1025" name="Picture 1">
            <a:extLst>
              <a:ext uri="{FF2B5EF4-FFF2-40B4-BE49-F238E27FC236}">
                <a16:creationId xmlns:a16="http://schemas.microsoft.com/office/drawing/2014/main" id="{D7FE48F6-2022-CFE5-6AA3-F083E830A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00" y="143565"/>
            <a:ext cx="7414063" cy="569455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B3687F7A-01D5-6A55-0092-1777D8F12524}"/>
              </a:ext>
            </a:extLst>
          </p:cNvPr>
          <p:cNvSpPr>
            <a:spLocks noChangeArrowheads="1"/>
          </p:cNvSpPr>
          <p:nvPr/>
        </p:nvSpPr>
        <p:spPr bwMode="auto">
          <a:xfrm>
            <a:off x="2279610" y="6082748"/>
            <a:ext cx="9769929"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1262063" marR="0" lvl="0" indent="-1201738" algn="just"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Figure 2. </a:t>
            </a:r>
            <a:r>
              <a:rPr kumimoji="0" lang="en-US" altLang="en-US" sz="200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Salinity-affected areas in Bangladesh</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(Haque </a:t>
            </a:r>
            <a:r>
              <a:rPr kumimoji="0" lang="en-US" altLang="en-US" sz="2000" b="0" i="1"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et al.,</a:t>
            </a:r>
            <a:r>
              <a:rPr kumimoji="0" lang="en-US" altLang="en-US" sz="2000" b="0" i="0" u="none" strike="noStrike" cap="none" normalizeH="0" baseline="0" dirty="0">
                <a:ln>
                  <a:noFill/>
                </a:ln>
                <a:solidFill>
                  <a:schemeClr val="tx1"/>
                </a:solidFill>
                <a:effectLst/>
                <a:latin typeface="Arial" panose="020B0604020202020204" pitchFamily="34" charset="0"/>
                <a:ea typeface="Calibri" panose="020F0502020204030204" pitchFamily="34" charset="0"/>
                <a:cs typeface="Arial" panose="020B0604020202020204" pitchFamily="34" charset="0"/>
              </a:rPr>
              <a:t> 2016).</a:t>
            </a:r>
            <a:endParaRPr kumimoji="0" lang="en-US" altLang="en-US" sz="2000" i="0" u="none" strike="noStrike" cap="none" normalizeH="0" baseline="0" dirty="0">
              <a:ln>
                <a:noFill/>
              </a:ln>
              <a:solidFill>
                <a:schemeClr val="tx1"/>
              </a:solidFill>
              <a:effectLst/>
              <a:latin typeface="Arial" panose="020B0604020202020204" pitchFamily="34" charset="0"/>
              <a:cs typeface="Arial" panose="020B0604020202020204" pitchFamily="34" charset="0"/>
            </a:endParaRPr>
          </a:p>
        </p:txBody>
      </p:sp>
      <p:sp>
        <p:nvSpPr>
          <p:cNvPr id="6" name="Slide Number Placeholder 1">
            <a:extLst>
              <a:ext uri="{FF2B5EF4-FFF2-40B4-BE49-F238E27FC236}">
                <a16:creationId xmlns:a16="http://schemas.microsoft.com/office/drawing/2014/main" id="{97B3F726-F7B0-3954-B5C4-DC3B322C60D9}"/>
              </a:ext>
            </a:extLst>
          </p:cNvPr>
          <p:cNvSpPr>
            <a:spLocks noGrp="1"/>
          </p:cNvSpPr>
          <p:nvPr>
            <p:ph type="sldNum" sz="quarter" idx="12"/>
          </p:nvPr>
        </p:nvSpPr>
        <p:spPr>
          <a:xfrm>
            <a:off x="9024258" y="6211692"/>
            <a:ext cx="2743200" cy="365125"/>
          </a:xfrm>
        </p:spPr>
        <p:txBody>
          <a:bodyPr/>
          <a:lstStyle/>
          <a:p>
            <a:fld id="{FC4ABE5F-8B3F-451C-B895-A175A60357F6}" type="slidenum">
              <a:rPr lang="en-SG" sz="2000" b="1" smtClean="0">
                <a:solidFill>
                  <a:schemeClr val="tx1"/>
                </a:solidFill>
                <a:latin typeface="Arial" panose="020B0604020202020204" pitchFamily="34" charset="0"/>
                <a:cs typeface="Arial" panose="020B0604020202020204" pitchFamily="34" charset="0"/>
              </a:rPr>
              <a:t>30</a:t>
            </a:fld>
            <a:endParaRPr lang="en-SG" sz="20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00551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701675"/>
          </a:xfrm>
        </p:spPr>
        <p:txBody>
          <a:bodyPr/>
          <a:lstStyle/>
          <a:p>
            <a:r>
              <a:rPr lang="en-US" b="1" dirty="0"/>
              <a:t>Objective &amp; Scope</a:t>
            </a:r>
          </a:p>
        </p:txBody>
      </p:sp>
      <p:sp>
        <p:nvSpPr>
          <p:cNvPr id="3" name="Content Placeholder 2"/>
          <p:cNvSpPr>
            <a:spLocks noGrp="1"/>
          </p:cNvSpPr>
          <p:nvPr>
            <p:ph idx="1"/>
          </p:nvPr>
        </p:nvSpPr>
        <p:spPr>
          <a:xfrm>
            <a:off x="1981200" y="1066800"/>
            <a:ext cx="8153400" cy="1752600"/>
          </a:xfrm>
        </p:spPr>
        <p:txBody>
          <a:bodyPr>
            <a:normAutofit/>
          </a:bodyPr>
          <a:lstStyle/>
          <a:p>
            <a:r>
              <a:rPr lang="en-US" sz="2000" dirty="0"/>
              <a:t>List your objectives and sub-objectives</a:t>
            </a:r>
          </a:p>
          <a:p>
            <a:pPr lvl="1"/>
            <a:r>
              <a:rPr lang="en-US" sz="1800" dirty="0"/>
              <a:t>Your objectives must match to your problem</a:t>
            </a:r>
          </a:p>
          <a:p>
            <a:pPr lvl="1"/>
            <a:r>
              <a:rPr lang="en-US" sz="1800" dirty="0"/>
              <a:t>Try to visualize the objective using visual aids, if possible</a:t>
            </a:r>
          </a:p>
          <a:p>
            <a:r>
              <a:rPr lang="en-US" sz="2000" dirty="0"/>
              <a:t>A brief statement of scope, if necessary</a:t>
            </a:r>
          </a:p>
        </p:txBody>
      </p:sp>
      <p:sp>
        <p:nvSpPr>
          <p:cNvPr id="4" name="Slide Number Placeholder 3"/>
          <p:cNvSpPr>
            <a:spLocks noGrp="1"/>
          </p:cNvSpPr>
          <p:nvPr>
            <p:ph type="sldNum" sz="quarter" idx="12"/>
          </p:nvPr>
        </p:nvSpPr>
        <p:spPr>
          <a:prstGeom prst="rect">
            <a:avLst/>
          </a:prstGeom>
        </p:spPr>
        <p:txBody>
          <a:bodyPr vert="horz" lIns="91436" tIns="45718" rIns="91436" bIns="45718" rtlCol="0" anchor="ctr"/>
          <a:lstStyle>
            <a:defPPr>
              <a:defRPr lang="en-US"/>
            </a:defPPr>
            <a:lvl1pPr marL="0" algn="ctr" defTabSz="914363" rtl="0" eaLnBrk="1" latinLnBrk="0" hangingPunct="1">
              <a:defRPr kumimoji="0" sz="1400" b="1" kern="1200">
                <a:solidFill>
                  <a:srgbClr val="FFFFFF"/>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B6F15528-21DE-4FAA-801E-634DDDAF4B2B}" type="slidenum">
              <a:rPr lang="en-US" smtClean="0"/>
              <a:pPr/>
              <a:t>31</a:t>
            </a:fld>
            <a:endParaRPr lang="en-US" dirty="0"/>
          </a:p>
        </p:txBody>
      </p:sp>
      <p:pic>
        <p:nvPicPr>
          <p:cNvPr id="3074" name="Picture 2"/>
          <p:cNvPicPr>
            <a:picLocks noChangeAspect="1" noChangeArrowheads="1"/>
          </p:cNvPicPr>
          <p:nvPr/>
        </p:nvPicPr>
        <p:blipFill>
          <a:blip r:embed="rId3" cstate="print"/>
          <a:srcRect/>
          <a:stretch>
            <a:fillRect/>
          </a:stretch>
        </p:blipFill>
        <p:spPr bwMode="auto">
          <a:xfrm>
            <a:off x="3200400" y="2819400"/>
            <a:ext cx="4775200" cy="35814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8153400" y="3429000"/>
            <a:ext cx="1981200" cy="1815882"/>
          </a:xfrm>
          <a:prstGeom prst="rect">
            <a:avLst/>
          </a:prstGeom>
          <a:noFill/>
        </p:spPr>
        <p:txBody>
          <a:bodyPr wrap="square" lIns="91436" tIns="45718" rIns="91436" bIns="45718" rtlCol="0">
            <a:spAutoFit/>
          </a:bodyPr>
          <a:lstStyle/>
          <a:p>
            <a:pPr algn="ctr"/>
            <a:r>
              <a:rPr lang="en-US" sz="1600" dirty="0"/>
              <a:t>Visual aids may help to highlight both problem and improvement (objective) side by side for better understanding</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8042"/>
            <a:ext cx="10515600" cy="701675"/>
          </a:xfrm>
        </p:spPr>
        <p:txBody>
          <a:bodyPr/>
          <a:lstStyle/>
          <a:p>
            <a:r>
              <a:rPr lang="en-US" b="1" dirty="0"/>
              <a:t>Methodology</a:t>
            </a:r>
          </a:p>
        </p:txBody>
      </p:sp>
      <p:sp>
        <p:nvSpPr>
          <p:cNvPr id="3" name="Content Placeholder 2"/>
          <p:cNvSpPr>
            <a:spLocks noGrp="1"/>
          </p:cNvSpPr>
          <p:nvPr>
            <p:ph idx="1"/>
          </p:nvPr>
        </p:nvSpPr>
        <p:spPr>
          <a:xfrm>
            <a:off x="914400" y="1143000"/>
            <a:ext cx="9296400" cy="2057400"/>
          </a:xfrm>
        </p:spPr>
        <p:txBody>
          <a:bodyPr>
            <a:normAutofit/>
          </a:bodyPr>
          <a:lstStyle/>
          <a:p>
            <a:r>
              <a:rPr lang="en-US" sz="2000" dirty="0"/>
              <a:t>A global view of research steps and logic</a:t>
            </a:r>
          </a:p>
          <a:p>
            <a:pPr lvl="1"/>
            <a:r>
              <a:rPr lang="en-US" sz="1800" dirty="0"/>
              <a:t>Use visual aids as much as your can</a:t>
            </a:r>
          </a:p>
          <a:p>
            <a:pPr lvl="1"/>
            <a:r>
              <a:rPr lang="en-US" sz="1800" dirty="0"/>
              <a:t>Explain each major research step briefly, don’t miss any</a:t>
            </a:r>
          </a:p>
        </p:txBody>
      </p:sp>
      <p:sp>
        <p:nvSpPr>
          <p:cNvPr id="4" name="Slide Number Placeholder 3"/>
          <p:cNvSpPr>
            <a:spLocks noGrp="1"/>
          </p:cNvSpPr>
          <p:nvPr>
            <p:ph type="sldNum" sz="quarter" idx="12"/>
          </p:nvPr>
        </p:nvSpPr>
        <p:spPr>
          <a:prstGeom prst="rect">
            <a:avLst/>
          </a:prstGeom>
        </p:spPr>
        <p:txBody>
          <a:bodyPr vert="horz" lIns="91436" tIns="45718" rIns="91436" bIns="45718" rtlCol="0" anchor="ctr"/>
          <a:lstStyle>
            <a:defPPr>
              <a:defRPr lang="en-US"/>
            </a:defPPr>
            <a:lvl1pPr marL="0" algn="ctr" defTabSz="914363" rtl="0" eaLnBrk="1" latinLnBrk="0" hangingPunct="1">
              <a:defRPr kumimoji="0" sz="1400" b="1" kern="1200">
                <a:solidFill>
                  <a:srgbClr val="FFFFFF"/>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B6F15528-21DE-4FAA-801E-634DDDAF4B2B}" type="slidenum">
              <a:rPr lang="en-US" smtClean="0"/>
              <a:pPr/>
              <a:t>32</a:t>
            </a:fld>
            <a:endParaRPr lang="en-US" dirty="0"/>
          </a:p>
        </p:txBody>
      </p:sp>
      <p:pic>
        <p:nvPicPr>
          <p:cNvPr id="5122" name="Picture 2"/>
          <p:cNvPicPr>
            <a:picLocks noChangeAspect="1" noChangeArrowheads="1"/>
          </p:cNvPicPr>
          <p:nvPr/>
        </p:nvPicPr>
        <p:blipFill>
          <a:blip r:embed="rId3" cstate="print"/>
          <a:srcRect/>
          <a:stretch>
            <a:fillRect/>
          </a:stretch>
        </p:blipFill>
        <p:spPr bwMode="auto">
          <a:xfrm>
            <a:off x="2057401" y="2819400"/>
            <a:ext cx="3657600" cy="2743200"/>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2057400" y="5943604"/>
            <a:ext cx="3733800" cy="584775"/>
          </a:xfrm>
          <a:prstGeom prst="rect">
            <a:avLst/>
          </a:prstGeom>
          <a:noFill/>
        </p:spPr>
        <p:txBody>
          <a:bodyPr wrap="square" lIns="91436" tIns="45718" rIns="91436" bIns="45718" rtlCol="0">
            <a:spAutoFit/>
          </a:bodyPr>
          <a:lstStyle/>
          <a:p>
            <a:pPr algn="ctr"/>
            <a:r>
              <a:rPr lang="en-US" sz="1600" dirty="0"/>
              <a:t>Flow chart is usually better than texts in explaining research steps</a:t>
            </a:r>
          </a:p>
        </p:txBody>
      </p:sp>
      <p:pic>
        <p:nvPicPr>
          <p:cNvPr id="5123" name="Picture 3"/>
          <p:cNvPicPr>
            <a:picLocks noChangeAspect="1" noChangeArrowheads="1"/>
          </p:cNvPicPr>
          <p:nvPr/>
        </p:nvPicPr>
        <p:blipFill>
          <a:blip r:embed="rId4" cstate="print"/>
          <a:srcRect/>
          <a:stretch>
            <a:fillRect/>
          </a:stretch>
        </p:blipFill>
        <p:spPr bwMode="auto">
          <a:xfrm>
            <a:off x="6324601" y="2819400"/>
            <a:ext cx="3657600" cy="2743200"/>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6172201" y="5943604"/>
            <a:ext cx="3733800" cy="584775"/>
          </a:xfrm>
          <a:prstGeom prst="rect">
            <a:avLst/>
          </a:prstGeom>
          <a:noFill/>
        </p:spPr>
        <p:txBody>
          <a:bodyPr wrap="square" lIns="91436" tIns="45718" rIns="91436" bIns="45718" rtlCol="0">
            <a:spAutoFit/>
          </a:bodyPr>
          <a:lstStyle/>
          <a:p>
            <a:pPr algn="ctr"/>
            <a:r>
              <a:rPr lang="en-US" sz="1600" dirty="0"/>
              <a:t>Photos, diagram, animation can help to explain complex research ideas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A9B4C90-D158-8718-E495-81224C266EA7}"/>
              </a:ext>
            </a:extLst>
          </p:cNvPr>
          <p:cNvSpPr txBox="1"/>
          <p:nvPr/>
        </p:nvSpPr>
        <p:spPr>
          <a:xfrm>
            <a:off x="2844043" y="6063811"/>
            <a:ext cx="6503913" cy="400110"/>
          </a:xfrm>
          <a:prstGeom prst="rect">
            <a:avLst/>
          </a:prstGeom>
          <a:noFill/>
        </p:spPr>
        <p:txBody>
          <a:bodyPr wrap="square">
            <a:spAutoFit/>
          </a:bodyPr>
          <a:lstStyle/>
          <a:p>
            <a:pPr marL="746125" indent="-746125"/>
            <a:r>
              <a:rPr lang="en-SG" sz="2000" b="1" dirty="0">
                <a:effectLst/>
                <a:latin typeface="Arial" panose="020B0604020202020204" pitchFamily="34" charset="0"/>
                <a:ea typeface="Calibri" panose="020F0502020204030204" pitchFamily="34" charset="0"/>
                <a:cs typeface="Arial" panose="020B0604020202020204" pitchFamily="34" charset="0"/>
              </a:rPr>
              <a:t>Figure 6</a:t>
            </a:r>
            <a:r>
              <a:rPr lang="en-SG" sz="2000" b="1" dirty="0">
                <a:latin typeface="Arial" panose="020B0604020202020204" pitchFamily="34" charset="0"/>
                <a:ea typeface="Calibri" panose="020F0502020204030204" pitchFamily="34" charset="0"/>
                <a:cs typeface="Arial" panose="020B0604020202020204" pitchFamily="34" charset="0"/>
              </a:rPr>
              <a:t>.</a:t>
            </a:r>
            <a:r>
              <a:rPr lang="en-SG" sz="2000" b="1" dirty="0">
                <a:effectLst/>
                <a:latin typeface="Arial" panose="020B0604020202020204" pitchFamily="34" charset="0"/>
                <a:ea typeface="Calibri" panose="020F0502020204030204" pitchFamily="34" charset="0"/>
                <a:cs typeface="Arial" panose="020B0604020202020204" pitchFamily="34" charset="0"/>
              </a:rPr>
              <a:t> </a:t>
            </a:r>
            <a:r>
              <a:rPr lang="en-SG" sz="2000" dirty="0">
                <a:effectLst/>
                <a:latin typeface="Arial" panose="020B0604020202020204" pitchFamily="34" charset="0"/>
                <a:ea typeface="Calibri" panose="020F0502020204030204" pitchFamily="34" charset="0"/>
                <a:cs typeface="Arial" panose="020B0604020202020204" pitchFamily="34" charset="0"/>
              </a:rPr>
              <a:t>Experimental materials and methodology.</a:t>
            </a:r>
            <a:endParaRPr lang="en-SG" sz="2000" dirty="0">
              <a:latin typeface="Arial" panose="020B0604020202020204" pitchFamily="34" charset="0"/>
              <a:cs typeface="Arial" panose="020B0604020202020204" pitchFamily="34" charset="0"/>
            </a:endParaRPr>
          </a:p>
        </p:txBody>
      </p:sp>
      <p:sp>
        <p:nvSpPr>
          <p:cNvPr id="5" name="Slide Number Placeholder 1">
            <a:extLst>
              <a:ext uri="{FF2B5EF4-FFF2-40B4-BE49-F238E27FC236}">
                <a16:creationId xmlns:a16="http://schemas.microsoft.com/office/drawing/2014/main" id="{8D61C0CF-F745-7861-DFE6-64959E853152}"/>
              </a:ext>
            </a:extLst>
          </p:cNvPr>
          <p:cNvSpPr>
            <a:spLocks noGrp="1"/>
          </p:cNvSpPr>
          <p:nvPr>
            <p:ph type="sldNum" sz="quarter" idx="12"/>
          </p:nvPr>
        </p:nvSpPr>
        <p:spPr>
          <a:xfrm>
            <a:off x="9024258" y="6211692"/>
            <a:ext cx="2743200" cy="365125"/>
          </a:xfrm>
        </p:spPr>
        <p:txBody>
          <a:bodyPr/>
          <a:lstStyle/>
          <a:p>
            <a:fld id="{FC4ABE5F-8B3F-451C-B895-A175A60357F6}" type="slidenum">
              <a:rPr lang="en-SG" sz="2000" b="1" smtClean="0">
                <a:solidFill>
                  <a:schemeClr val="tx1"/>
                </a:solidFill>
                <a:latin typeface="Arial" panose="020B0604020202020204" pitchFamily="34" charset="0"/>
                <a:cs typeface="Arial" panose="020B0604020202020204" pitchFamily="34" charset="0"/>
              </a:rPr>
              <a:t>33</a:t>
            </a:fld>
            <a:endParaRPr lang="en-SG" sz="2000" b="1" dirty="0">
              <a:solidFill>
                <a:schemeClr val="tx1"/>
              </a:solidFill>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CCF78431-1E73-954A-A6BE-5C7C29C8F762}"/>
              </a:ext>
            </a:extLst>
          </p:cNvPr>
          <p:cNvPicPr>
            <a:picLocks noChangeAspect="1"/>
          </p:cNvPicPr>
          <p:nvPr/>
        </p:nvPicPr>
        <p:blipFill>
          <a:blip r:embed="rId2"/>
          <a:stretch>
            <a:fillRect/>
          </a:stretch>
        </p:blipFill>
        <p:spPr>
          <a:xfrm>
            <a:off x="318051" y="346670"/>
            <a:ext cx="11704437" cy="5594650"/>
          </a:xfrm>
          <a:prstGeom prst="rect">
            <a:avLst/>
          </a:prstGeom>
        </p:spPr>
      </p:pic>
    </p:spTree>
    <p:extLst>
      <p:ext uri="{BB962C8B-B14F-4D97-AF65-F5344CB8AC3E}">
        <p14:creationId xmlns:p14="http://schemas.microsoft.com/office/powerpoint/2010/main" val="24900653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Results</a:t>
            </a:r>
          </a:p>
        </p:txBody>
      </p:sp>
      <p:sp>
        <p:nvSpPr>
          <p:cNvPr id="3" name="Content Placeholder 2"/>
          <p:cNvSpPr>
            <a:spLocks noGrp="1"/>
          </p:cNvSpPr>
          <p:nvPr>
            <p:ph idx="1"/>
          </p:nvPr>
        </p:nvSpPr>
        <p:spPr/>
        <p:txBody>
          <a:bodyPr>
            <a:normAutofit/>
          </a:bodyPr>
          <a:lstStyle/>
          <a:p>
            <a:r>
              <a:rPr lang="en-US" sz="2000" dirty="0"/>
              <a:t>A description of results/deliverables</a:t>
            </a:r>
          </a:p>
          <a:p>
            <a:pPr lvl="1"/>
            <a:r>
              <a:rPr lang="en-US" sz="1800" dirty="0"/>
              <a:t>Allocate adequate time to present</a:t>
            </a:r>
          </a:p>
          <a:p>
            <a:pPr lvl="1"/>
            <a:r>
              <a:rPr lang="en-US" sz="1800" dirty="0"/>
              <a:t>Don’t sell yourself short!</a:t>
            </a:r>
          </a:p>
          <a:p>
            <a:pPr lvl="1"/>
            <a:r>
              <a:rPr lang="en-US" sz="1800" dirty="0"/>
              <a:t>Visualize your results using visual aids or live demo!</a:t>
            </a:r>
          </a:p>
          <a:p>
            <a:pPr lvl="1"/>
            <a:r>
              <a:rPr lang="en-US" sz="1800" dirty="0"/>
              <a:t>Deliverables must match to your objectives</a:t>
            </a:r>
          </a:p>
          <a:p>
            <a:pPr lvl="1"/>
            <a:endParaRPr lang="en-US" sz="2000" dirty="0"/>
          </a:p>
        </p:txBody>
      </p:sp>
      <p:sp>
        <p:nvSpPr>
          <p:cNvPr id="4" name="Slide Number Placeholder 3"/>
          <p:cNvSpPr>
            <a:spLocks noGrp="1"/>
          </p:cNvSpPr>
          <p:nvPr>
            <p:ph type="sldNum" sz="quarter" idx="12"/>
          </p:nvPr>
        </p:nvSpPr>
        <p:spPr>
          <a:prstGeom prst="rect">
            <a:avLst/>
          </a:prstGeom>
        </p:spPr>
        <p:txBody>
          <a:bodyPr vert="horz" lIns="91436" tIns="45718" rIns="91436" bIns="45718" rtlCol="0" anchor="ctr"/>
          <a:lstStyle>
            <a:defPPr>
              <a:defRPr lang="en-US"/>
            </a:defPPr>
            <a:lvl1pPr marL="0" algn="ctr" defTabSz="914363" rtl="0" eaLnBrk="1" latinLnBrk="0" hangingPunct="1">
              <a:defRPr kumimoji="0" sz="1400" b="1" kern="1200">
                <a:solidFill>
                  <a:srgbClr val="FFFFFF"/>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B6F15528-21DE-4FAA-801E-634DDDAF4B2B}" type="slidenum">
              <a:rPr lang="en-US" smtClean="0"/>
              <a:pPr/>
              <a:t>34</a:t>
            </a:fld>
            <a:endParaRPr lang="en-US" dirty="0"/>
          </a:p>
        </p:txBody>
      </p:sp>
      <p:pic>
        <p:nvPicPr>
          <p:cNvPr id="7170" name="Picture 2"/>
          <p:cNvPicPr>
            <a:picLocks noChangeAspect="1" noChangeArrowheads="1"/>
          </p:cNvPicPr>
          <p:nvPr/>
        </p:nvPicPr>
        <p:blipFill>
          <a:blip r:embed="rId3" cstate="print"/>
          <a:srcRect/>
          <a:stretch>
            <a:fillRect/>
          </a:stretch>
        </p:blipFill>
        <p:spPr bwMode="auto">
          <a:xfrm>
            <a:off x="2133600" y="3505200"/>
            <a:ext cx="3810000" cy="2857500"/>
          </a:xfrm>
          <a:prstGeom prst="rect">
            <a:avLst/>
          </a:prstGeom>
          <a:ln>
            <a:noFill/>
          </a:ln>
          <a:effectLst>
            <a:outerShdw blurRad="292100" dist="139700" dir="2700000" algn="tl" rotWithShape="0">
              <a:srgbClr val="333333">
                <a:alpha val="65000"/>
              </a:srgbClr>
            </a:outerShdw>
          </a:effectLst>
        </p:spPr>
      </p:pic>
      <p:pic>
        <p:nvPicPr>
          <p:cNvPr id="7171" name="Picture 3"/>
          <p:cNvPicPr>
            <a:picLocks noChangeAspect="1" noChangeArrowheads="1"/>
          </p:cNvPicPr>
          <p:nvPr/>
        </p:nvPicPr>
        <p:blipFill>
          <a:blip r:embed="rId4" cstate="print"/>
          <a:srcRect/>
          <a:stretch>
            <a:fillRect/>
          </a:stretch>
        </p:blipFill>
        <p:spPr bwMode="auto">
          <a:xfrm>
            <a:off x="6248400" y="3505200"/>
            <a:ext cx="3810000" cy="2857500"/>
          </a:xfrm>
          <a:prstGeom prst="rect">
            <a:avLst/>
          </a:prstGeom>
          <a:noFill/>
          <a:ln w="9525">
            <a:noFill/>
            <a:miter lim="800000"/>
            <a:headEnd/>
            <a:tailEnd/>
          </a:ln>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 panose="020B0604020202020204" pitchFamily="34" charset="0"/>
                <a:cs typeface="Arial" panose="020B0604020202020204" pitchFamily="34" charset="0"/>
              </a:rPr>
              <a:t>Conclusions </a:t>
            </a:r>
          </a:p>
        </p:txBody>
      </p:sp>
      <p:sp>
        <p:nvSpPr>
          <p:cNvPr id="3" name="Content Placeholder 2"/>
          <p:cNvSpPr>
            <a:spLocks noGrp="1"/>
          </p:cNvSpPr>
          <p:nvPr>
            <p:ph idx="1"/>
          </p:nvPr>
        </p:nvSpPr>
        <p:spPr/>
        <p:txBody>
          <a:bodyPr>
            <a:normAutofit/>
          </a:bodyPr>
          <a:lstStyle/>
          <a:p>
            <a:r>
              <a:rPr lang="en-US" sz="2000" dirty="0">
                <a:latin typeface="Arial" panose="020B0604020202020204" pitchFamily="34" charset="0"/>
                <a:cs typeface="Arial" panose="020B0604020202020204" pitchFamily="34" charset="0"/>
              </a:rPr>
              <a:t>A concluding remarks …</a:t>
            </a:r>
          </a:p>
          <a:p>
            <a:pPr lvl="1"/>
            <a:r>
              <a:rPr lang="en-US" sz="2000" dirty="0">
                <a:latin typeface="Arial" panose="020B0604020202020204" pitchFamily="34" charset="0"/>
                <a:cs typeface="Arial" panose="020B0604020202020204" pitchFamily="34" charset="0"/>
              </a:rPr>
              <a:t>A quick reflection of your research problem</a:t>
            </a:r>
          </a:p>
          <a:p>
            <a:pPr lvl="1"/>
            <a:r>
              <a:rPr lang="en-US" sz="2000" dirty="0">
                <a:latin typeface="Arial" panose="020B0604020202020204" pitchFamily="34" charset="0"/>
                <a:cs typeface="Arial" panose="020B0604020202020204" pitchFamily="34" charset="0"/>
              </a:rPr>
              <a:t>A quick summary what you have done</a:t>
            </a:r>
          </a:p>
          <a:p>
            <a:pPr lvl="1"/>
            <a:r>
              <a:rPr lang="en-US" sz="2000" dirty="0">
                <a:latin typeface="Arial" panose="020B0604020202020204" pitchFamily="34" charset="0"/>
                <a:cs typeface="Arial" panose="020B0604020202020204" pitchFamily="34" charset="0"/>
              </a:rPr>
              <a:t>Highlight your achievements</a:t>
            </a:r>
          </a:p>
          <a:p>
            <a:pPr lvl="2"/>
            <a:r>
              <a:rPr lang="en-US" sz="1600" dirty="0">
                <a:latin typeface="Arial" panose="020B0604020202020204" pitchFamily="34" charset="0"/>
                <a:cs typeface="Arial" panose="020B0604020202020204" pitchFamily="34" charset="0"/>
              </a:rPr>
              <a:t>Reassure the audience your academic &amp; practical value of your research</a:t>
            </a:r>
          </a:p>
          <a:p>
            <a:pPr lvl="1"/>
            <a:r>
              <a:rPr lang="en-US" sz="1900" dirty="0">
                <a:latin typeface="Arial" panose="020B0604020202020204" pitchFamily="34" charset="0"/>
                <a:cs typeface="Arial" panose="020B0604020202020204" pitchFamily="34" charset="0"/>
              </a:rPr>
              <a:t>State lesson learned, if any</a:t>
            </a:r>
          </a:p>
        </p:txBody>
      </p:sp>
      <p:sp>
        <p:nvSpPr>
          <p:cNvPr id="4" name="Slide Number Placeholder 3"/>
          <p:cNvSpPr>
            <a:spLocks noGrp="1"/>
          </p:cNvSpPr>
          <p:nvPr>
            <p:ph type="sldNum" sz="quarter" idx="12"/>
          </p:nvPr>
        </p:nvSpPr>
        <p:spPr>
          <a:prstGeom prst="rect">
            <a:avLst/>
          </a:prstGeom>
        </p:spPr>
        <p:txBody>
          <a:bodyPr vert="horz" lIns="91436" tIns="45718" rIns="91436" bIns="45718" rtlCol="0" anchor="ctr"/>
          <a:lstStyle>
            <a:defPPr>
              <a:defRPr lang="en-US"/>
            </a:defPPr>
            <a:lvl1pPr marL="0" algn="ctr" defTabSz="914363" rtl="0" eaLnBrk="1" latinLnBrk="0" hangingPunct="1">
              <a:defRPr kumimoji="0" sz="1400" b="1" kern="1200">
                <a:solidFill>
                  <a:srgbClr val="FFFFFF"/>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B6F15528-21DE-4FAA-801E-634DDDAF4B2B}" type="slidenum">
              <a:rPr lang="en-US" smtClean="0"/>
              <a:pPr/>
              <a:t>35</a:t>
            </a:fld>
            <a:endParaRPr lang="en-US" dirty="0"/>
          </a:p>
        </p:txBody>
      </p:sp>
      <p:pic>
        <p:nvPicPr>
          <p:cNvPr id="8194" name="Picture 2"/>
          <p:cNvPicPr>
            <a:picLocks noChangeAspect="1" noChangeArrowheads="1"/>
          </p:cNvPicPr>
          <p:nvPr/>
        </p:nvPicPr>
        <p:blipFill>
          <a:blip r:embed="rId3" cstate="print"/>
          <a:srcRect/>
          <a:stretch>
            <a:fillRect/>
          </a:stretch>
        </p:blipFill>
        <p:spPr bwMode="auto">
          <a:xfrm>
            <a:off x="2362200" y="3810000"/>
            <a:ext cx="3276600" cy="2457450"/>
          </a:xfrm>
          <a:prstGeom prst="rect">
            <a:avLst/>
          </a:prstGeom>
          <a:ln>
            <a:noFill/>
          </a:ln>
          <a:effectLst>
            <a:outerShdw blurRad="292100" dist="139700" dir="2700000" algn="tl" rotWithShape="0">
              <a:srgbClr val="333333">
                <a:alpha val="65000"/>
              </a:srgbClr>
            </a:outerShdw>
          </a:effectLst>
        </p:spPr>
      </p:pic>
      <p:pic>
        <p:nvPicPr>
          <p:cNvPr id="8195" name="Picture 3"/>
          <p:cNvPicPr>
            <a:picLocks noChangeAspect="1" noChangeArrowheads="1"/>
          </p:cNvPicPr>
          <p:nvPr/>
        </p:nvPicPr>
        <p:blipFill>
          <a:blip r:embed="rId4" cstate="print"/>
          <a:srcRect/>
          <a:stretch>
            <a:fillRect/>
          </a:stretch>
        </p:blipFill>
        <p:spPr bwMode="auto">
          <a:xfrm>
            <a:off x="6248400" y="3810000"/>
            <a:ext cx="3251200" cy="2438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Final remark</a:t>
            </a:r>
          </a:p>
        </p:txBody>
      </p:sp>
      <p:sp>
        <p:nvSpPr>
          <p:cNvPr id="3" name="Slide Number Placeholder 2"/>
          <p:cNvSpPr>
            <a:spLocks noGrp="1"/>
          </p:cNvSpPr>
          <p:nvPr>
            <p:ph type="sldNum" sz="quarter" idx="12"/>
          </p:nvPr>
        </p:nvSpPr>
        <p:spPr>
          <a:prstGeom prst="rect">
            <a:avLst/>
          </a:prstGeom>
        </p:spPr>
        <p:txBody>
          <a:bodyPr vert="horz" lIns="91436" tIns="45718" rIns="91436" bIns="45718" rtlCol="0" anchor="ctr"/>
          <a:lstStyle>
            <a:defPPr>
              <a:defRPr lang="en-US"/>
            </a:defPPr>
            <a:lvl1pPr marL="0" algn="ctr" defTabSz="914363" rtl="0" eaLnBrk="1" latinLnBrk="0" hangingPunct="1">
              <a:defRPr kumimoji="0" sz="1400" b="1" kern="1200">
                <a:solidFill>
                  <a:srgbClr val="FFFFFF"/>
                </a:solidFill>
                <a:latin typeface="+mn-lt"/>
                <a:ea typeface="+mn-ea"/>
                <a:cs typeface="+mn-cs"/>
              </a:defRPr>
            </a:lvl1pPr>
            <a:lvl2pPr marL="457182" algn="l" defTabSz="914363" rtl="0" eaLnBrk="1" latinLnBrk="0" hangingPunct="1">
              <a:defRPr sz="1800" kern="1200">
                <a:solidFill>
                  <a:schemeClr val="tx1"/>
                </a:solidFill>
                <a:latin typeface="+mn-lt"/>
                <a:ea typeface="+mn-ea"/>
                <a:cs typeface="+mn-cs"/>
              </a:defRPr>
            </a:lvl2pPr>
            <a:lvl3pPr marL="914363" algn="l" defTabSz="914363" rtl="0" eaLnBrk="1" latinLnBrk="0" hangingPunct="1">
              <a:defRPr sz="1800" kern="1200">
                <a:solidFill>
                  <a:schemeClr val="tx1"/>
                </a:solidFill>
                <a:latin typeface="+mn-lt"/>
                <a:ea typeface="+mn-ea"/>
                <a:cs typeface="+mn-cs"/>
              </a:defRPr>
            </a:lvl3pPr>
            <a:lvl4pPr marL="1371545" algn="l" defTabSz="914363" rtl="0" eaLnBrk="1" latinLnBrk="0" hangingPunct="1">
              <a:defRPr sz="1800" kern="1200">
                <a:solidFill>
                  <a:schemeClr val="tx1"/>
                </a:solidFill>
                <a:latin typeface="+mn-lt"/>
                <a:ea typeface="+mn-ea"/>
                <a:cs typeface="+mn-cs"/>
              </a:defRPr>
            </a:lvl4pPr>
            <a:lvl5pPr marL="1828727" algn="l" defTabSz="914363" rtl="0" eaLnBrk="1" latinLnBrk="0" hangingPunct="1">
              <a:defRPr sz="1800" kern="1200">
                <a:solidFill>
                  <a:schemeClr val="tx1"/>
                </a:solidFill>
                <a:latin typeface="+mn-lt"/>
                <a:ea typeface="+mn-ea"/>
                <a:cs typeface="+mn-cs"/>
              </a:defRPr>
            </a:lvl5pPr>
            <a:lvl6pPr marL="2285909" algn="l" defTabSz="914363" rtl="0" eaLnBrk="1" latinLnBrk="0" hangingPunct="1">
              <a:defRPr sz="1800" kern="1200">
                <a:solidFill>
                  <a:schemeClr val="tx1"/>
                </a:solidFill>
                <a:latin typeface="+mn-lt"/>
                <a:ea typeface="+mn-ea"/>
                <a:cs typeface="+mn-cs"/>
              </a:defRPr>
            </a:lvl6pPr>
            <a:lvl7pPr marL="2743090" algn="l" defTabSz="914363" rtl="0" eaLnBrk="1" latinLnBrk="0" hangingPunct="1">
              <a:defRPr sz="1800" kern="1200">
                <a:solidFill>
                  <a:schemeClr val="tx1"/>
                </a:solidFill>
                <a:latin typeface="+mn-lt"/>
                <a:ea typeface="+mn-ea"/>
                <a:cs typeface="+mn-cs"/>
              </a:defRPr>
            </a:lvl7pPr>
            <a:lvl8pPr marL="3200272" algn="l" defTabSz="914363" rtl="0" eaLnBrk="1" latinLnBrk="0" hangingPunct="1">
              <a:defRPr sz="1800" kern="1200">
                <a:solidFill>
                  <a:schemeClr val="tx1"/>
                </a:solidFill>
                <a:latin typeface="+mn-lt"/>
                <a:ea typeface="+mn-ea"/>
                <a:cs typeface="+mn-cs"/>
              </a:defRPr>
            </a:lvl8pPr>
            <a:lvl9pPr marL="3657454" algn="l" defTabSz="914363" rtl="0" eaLnBrk="1" latinLnBrk="0" hangingPunct="1">
              <a:defRPr sz="1800" kern="1200">
                <a:solidFill>
                  <a:schemeClr val="tx1"/>
                </a:solidFill>
                <a:latin typeface="+mn-lt"/>
                <a:ea typeface="+mn-ea"/>
                <a:cs typeface="+mn-cs"/>
              </a:defRPr>
            </a:lvl9pPr>
          </a:lstStyle>
          <a:p>
            <a:fld id="{B6F15528-21DE-4FAA-801E-634DDDAF4B2B}" type="slidenum">
              <a:rPr lang="en-US" smtClean="0"/>
              <a:pPr/>
              <a:t>36</a:t>
            </a:fld>
            <a:endParaRPr lang="en-US" dirty="0"/>
          </a:p>
        </p:txBody>
      </p:sp>
      <p:pic>
        <p:nvPicPr>
          <p:cNvPr id="4" name="Picture 2"/>
          <p:cNvPicPr>
            <a:picLocks noChangeAspect="1" noChangeArrowheads="1"/>
          </p:cNvPicPr>
          <p:nvPr/>
        </p:nvPicPr>
        <p:blipFill>
          <a:blip r:embed="rId3" cstate="print"/>
          <a:srcRect/>
          <a:stretch>
            <a:fillRect/>
          </a:stretch>
        </p:blipFill>
        <p:spPr bwMode="auto">
          <a:xfrm>
            <a:off x="3886200" y="1143003"/>
            <a:ext cx="3562350" cy="4883867"/>
          </a:xfrm>
          <a:prstGeom prst="rect">
            <a:avLst/>
          </a:prstGeom>
          <a:noFill/>
          <a:ln w="9525">
            <a:noFill/>
            <a:miter lim="800000"/>
            <a:headEnd/>
            <a:tailEnd/>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338" name="Text Box 2"/>
          <p:cNvSpPr txBox="1">
            <a:spLocks noChangeArrowheads="1"/>
          </p:cNvSpPr>
          <p:nvPr/>
        </p:nvSpPr>
        <p:spPr bwMode="auto">
          <a:xfrm>
            <a:off x="3150394" y="736938"/>
            <a:ext cx="5943600" cy="1015663"/>
          </a:xfrm>
          <a:prstGeom prst="rect">
            <a:avLst/>
          </a:prstGeom>
          <a:noFill/>
          <a:ln w="9525">
            <a:noFill/>
            <a:miter lim="800000"/>
            <a:headEnd/>
            <a:tailEnd/>
          </a:ln>
        </p:spPr>
        <p:txBody>
          <a:bodyPr>
            <a:spAutoFit/>
          </a:bodyPr>
          <a:lstStyle/>
          <a:p>
            <a:pPr algn="ctr">
              <a:spcBef>
                <a:spcPct val="50000"/>
              </a:spcBef>
            </a:pPr>
            <a:r>
              <a:rPr lang="en-US" sz="6000" dirty="0">
                <a:solidFill>
                  <a:schemeClr val="tx2"/>
                </a:solidFill>
                <a:latin typeface="+mn-lt"/>
              </a:rPr>
              <a:t>Podium Panic</a:t>
            </a:r>
          </a:p>
        </p:txBody>
      </p:sp>
      <p:sp>
        <p:nvSpPr>
          <p:cNvPr id="62468" name="Rectangle 4"/>
          <p:cNvSpPr>
            <a:spLocks noGrp="1" noChangeArrowheads="1"/>
          </p:cNvSpPr>
          <p:nvPr>
            <p:ph idx="1"/>
          </p:nvPr>
        </p:nvSpPr>
        <p:spPr>
          <a:xfrm>
            <a:off x="762000" y="1754639"/>
            <a:ext cx="8434388" cy="4078288"/>
          </a:xfrm>
        </p:spPr>
        <p:txBody>
          <a:bodyPr>
            <a:normAutofit/>
          </a:bodyPr>
          <a:lstStyle/>
          <a:p>
            <a:pPr algn="ctr" eaLnBrk="1" hangingPunct="1">
              <a:lnSpc>
                <a:spcPct val="90000"/>
              </a:lnSpc>
              <a:buFont typeface="Wingdings" pitchFamily="2" charset="2"/>
              <a:buNone/>
            </a:pPr>
            <a:r>
              <a:rPr lang="en-US" sz="5400" dirty="0">
                <a:solidFill>
                  <a:schemeClr val="tx2"/>
                </a:solidFill>
              </a:rPr>
              <a:t>	</a:t>
            </a:r>
            <a:endParaRPr lang="tr-TR" sz="5400" dirty="0">
              <a:solidFill>
                <a:schemeClr val="tx2"/>
              </a:solidFill>
            </a:endParaRPr>
          </a:p>
          <a:p>
            <a:pPr algn="ctr" eaLnBrk="1" hangingPunct="1">
              <a:lnSpc>
                <a:spcPct val="90000"/>
              </a:lnSpc>
              <a:buFont typeface="Wingdings" pitchFamily="2" charset="2"/>
              <a:buNone/>
            </a:pPr>
            <a:r>
              <a:rPr lang="en-US" sz="4000" dirty="0">
                <a:solidFill>
                  <a:schemeClr val="tx2"/>
                </a:solidFill>
              </a:rPr>
              <a:t>For some people, the thought of giving a presentation is more frightening than falling off a cliff, financial difficulties, snakes and even death.</a:t>
            </a:r>
          </a:p>
        </p:txBody>
      </p:sp>
      <p:pic>
        <p:nvPicPr>
          <p:cNvPr id="3" name="Picture 2">
            <a:extLst>
              <a:ext uri="{FF2B5EF4-FFF2-40B4-BE49-F238E27FC236}">
                <a16:creationId xmlns:a16="http://schemas.microsoft.com/office/drawing/2014/main" id="{6A397EF6-EE6E-A4E9-7B98-F1B7ECEB2B2E}"/>
              </a:ext>
            </a:extLst>
          </p:cNvPr>
          <p:cNvPicPr>
            <a:picLocks noChangeAspect="1"/>
          </p:cNvPicPr>
          <p:nvPr/>
        </p:nvPicPr>
        <p:blipFill rotWithShape="1">
          <a:blip r:embed="rId2">
            <a:extLst>
              <a:ext uri="{28A0092B-C50C-407E-A947-70E740481C1C}">
                <a14:useLocalDpi xmlns:a14="http://schemas.microsoft.com/office/drawing/2010/main" val="0"/>
              </a:ext>
            </a:extLst>
          </a:blip>
          <a:srcRect l="21943" t="17778" r="21944" b="11111"/>
          <a:stretch/>
        </p:blipFill>
        <p:spPr>
          <a:xfrm>
            <a:off x="9296400" y="2133600"/>
            <a:ext cx="2700338" cy="411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2468">
                                            <p:txEl>
                                              <p:pRg st="0" end="0"/>
                                            </p:txEl>
                                          </p:spTgt>
                                        </p:tgtEl>
                                        <p:attrNameLst>
                                          <p:attrName>style.visibility</p:attrName>
                                        </p:attrNameLst>
                                      </p:cBhvr>
                                      <p:to>
                                        <p:strVal val="visible"/>
                                      </p:to>
                                    </p:set>
                                    <p:anim calcmode="lin" valueType="num">
                                      <p:cBhvr additive="base">
                                        <p:cTn id="7" dur="500" fill="hold"/>
                                        <p:tgtEl>
                                          <p:spTgt spid="6246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6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2468">
                                            <p:txEl>
                                              <p:pRg st="1" end="1"/>
                                            </p:txEl>
                                          </p:spTgt>
                                        </p:tgtEl>
                                        <p:attrNameLst>
                                          <p:attrName>style.visibility</p:attrName>
                                        </p:attrNameLst>
                                      </p:cBhvr>
                                      <p:to>
                                        <p:strVal val="visible"/>
                                      </p:to>
                                    </p:set>
                                    <p:anim calcmode="lin" valueType="num">
                                      <p:cBhvr additive="base">
                                        <p:cTn id="13" dur="500" fill="hold"/>
                                        <p:tgtEl>
                                          <p:spTgt spid="6246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246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8" grpId="0" build="p"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941513" y="152400"/>
            <a:ext cx="8637587" cy="838200"/>
          </a:xfrm>
        </p:spPr>
        <p:txBody>
          <a:bodyPr>
            <a:normAutofit/>
          </a:bodyPr>
          <a:lstStyle/>
          <a:p>
            <a:pPr algn="ctr" eaLnBrk="1" hangingPunct="1"/>
            <a:r>
              <a:rPr lang="en-US" sz="4800" b="1" dirty="0"/>
              <a:t>Dealing with Podium Panic</a:t>
            </a:r>
            <a:endParaRPr lang="en-US" b="1" dirty="0"/>
          </a:p>
        </p:txBody>
      </p:sp>
      <p:sp>
        <p:nvSpPr>
          <p:cNvPr id="15363" name="Rectangle 3"/>
          <p:cNvSpPr>
            <a:spLocks noGrp="1" noChangeArrowheads="1"/>
          </p:cNvSpPr>
          <p:nvPr>
            <p:ph idx="1"/>
          </p:nvPr>
        </p:nvSpPr>
        <p:spPr>
          <a:xfrm>
            <a:off x="457200" y="2133600"/>
            <a:ext cx="11506200" cy="4114800"/>
          </a:xfrm>
        </p:spPr>
        <p:txBody>
          <a:bodyPr>
            <a:normAutofit/>
          </a:bodyPr>
          <a:lstStyle/>
          <a:p>
            <a:pPr eaLnBrk="1" hangingPunct="1">
              <a:lnSpc>
                <a:spcPct val="90000"/>
              </a:lnSpc>
              <a:buClr>
                <a:srgbClr val="FF0000"/>
              </a:buClr>
            </a:pPr>
            <a:r>
              <a:rPr lang="en-US" sz="4000" dirty="0">
                <a:solidFill>
                  <a:schemeClr val="tx2"/>
                </a:solidFill>
              </a:rPr>
              <a:t>Audiences are forgiving</a:t>
            </a:r>
          </a:p>
          <a:p>
            <a:pPr eaLnBrk="1" hangingPunct="1">
              <a:lnSpc>
                <a:spcPct val="90000"/>
              </a:lnSpc>
              <a:buClr>
                <a:srgbClr val="FF0000"/>
              </a:buClr>
            </a:pPr>
            <a:r>
              <a:rPr lang="en-US" sz="4000" dirty="0">
                <a:solidFill>
                  <a:schemeClr val="tx2"/>
                </a:solidFill>
              </a:rPr>
              <a:t>Nervousness is usually invisible</a:t>
            </a:r>
          </a:p>
          <a:p>
            <a:pPr eaLnBrk="1" hangingPunct="1">
              <a:lnSpc>
                <a:spcPct val="90000"/>
              </a:lnSpc>
              <a:buClr>
                <a:srgbClr val="FF0000"/>
              </a:buClr>
            </a:pPr>
            <a:r>
              <a:rPr lang="en-US" sz="4000" dirty="0">
                <a:solidFill>
                  <a:schemeClr val="tx2"/>
                </a:solidFill>
              </a:rPr>
              <a:t>Be yourself</a:t>
            </a:r>
          </a:p>
          <a:p>
            <a:pPr eaLnBrk="1" hangingPunct="1">
              <a:lnSpc>
                <a:spcPct val="90000"/>
              </a:lnSpc>
              <a:buClr>
                <a:srgbClr val="FF0000"/>
              </a:buClr>
            </a:pPr>
            <a:r>
              <a:rPr lang="en-US" sz="4000" dirty="0">
                <a:solidFill>
                  <a:schemeClr val="tx2"/>
                </a:solidFill>
              </a:rPr>
              <a:t>Practice deep breathing/ visualization techniques</a:t>
            </a:r>
          </a:p>
          <a:p>
            <a:pPr eaLnBrk="1" hangingPunct="1">
              <a:lnSpc>
                <a:spcPct val="90000"/>
              </a:lnSpc>
              <a:buClr>
                <a:srgbClr val="FF0000"/>
              </a:buClr>
            </a:pPr>
            <a:r>
              <a:rPr lang="en-US" sz="4000" dirty="0">
                <a:solidFill>
                  <a:schemeClr val="tx2"/>
                </a:solidFill>
              </a:rPr>
              <a:t>Begin in your comfort zone</a:t>
            </a:r>
          </a:p>
          <a:p>
            <a:pPr eaLnBrk="1" hangingPunct="1">
              <a:lnSpc>
                <a:spcPct val="90000"/>
              </a:lnSpc>
              <a:buClr>
                <a:srgbClr val="FF0000"/>
              </a:buClr>
              <a:buFont typeface="Wingdings" pitchFamily="2" charset="2"/>
              <a:buNone/>
            </a:pPr>
            <a:endParaRPr lang="en-US" sz="4000" dirty="0">
              <a:solidFill>
                <a:schemeClr val="tx2"/>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3"/>
          <p:cNvSpPr>
            <a:spLocks noGrp="1" noChangeArrowheads="1"/>
          </p:cNvSpPr>
          <p:nvPr>
            <p:ph idx="1"/>
          </p:nvPr>
        </p:nvSpPr>
        <p:spPr>
          <a:xfrm>
            <a:off x="609600" y="2590801"/>
            <a:ext cx="10972800" cy="3444997"/>
          </a:xfrm>
        </p:spPr>
        <p:txBody>
          <a:bodyPr>
            <a:normAutofit/>
          </a:bodyPr>
          <a:lstStyle/>
          <a:p>
            <a:pPr eaLnBrk="1" hangingPunct="1">
              <a:lnSpc>
                <a:spcPct val="90000"/>
              </a:lnSpc>
              <a:buClr>
                <a:srgbClr val="FF0000"/>
              </a:buClr>
            </a:pPr>
            <a:r>
              <a:rPr lang="en-US" sz="4000" dirty="0">
                <a:solidFill>
                  <a:schemeClr val="tx2"/>
                </a:solidFill>
              </a:rPr>
              <a:t>Check out the room in advance</a:t>
            </a:r>
          </a:p>
          <a:p>
            <a:pPr eaLnBrk="1" hangingPunct="1">
              <a:lnSpc>
                <a:spcPct val="90000"/>
              </a:lnSpc>
              <a:buClr>
                <a:srgbClr val="FF0000"/>
              </a:buClr>
            </a:pPr>
            <a:r>
              <a:rPr lang="en-US" sz="4000" dirty="0">
                <a:solidFill>
                  <a:schemeClr val="tx2"/>
                </a:solidFill>
              </a:rPr>
              <a:t>Concentrate on the message</a:t>
            </a:r>
          </a:p>
          <a:p>
            <a:pPr eaLnBrk="1" hangingPunct="1">
              <a:lnSpc>
                <a:spcPct val="90000"/>
              </a:lnSpc>
              <a:buClr>
                <a:srgbClr val="FF0000"/>
              </a:buClr>
            </a:pPr>
            <a:r>
              <a:rPr lang="en-US" sz="4000" dirty="0">
                <a:solidFill>
                  <a:schemeClr val="tx2"/>
                </a:solidFill>
              </a:rPr>
              <a:t>Begin with a slow, well prepared intro; have a confident and clear conclusion</a:t>
            </a:r>
          </a:p>
          <a:p>
            <a:pPr eaLnBrk="1" hangingPunct="1">
              <a:lnSpc>
                <a:spcPct val="90000"/>
              </a:lnSpc>
              <a:buClr>
                <a:srgbClr val="FF0000"/>
              </a:buClr>
            </a:pPr>
            <a:r>
              <a:rPr lang="en-US" sz="4000" dirty="0">
                <a:solidFill>
                  <a:schemeClr val="tx2"/>
                </a:solidFill>
              </a:rPr>
              <a:t>Be prepared and practice</a:t>
            </a:r>
          </a:p>
          <a:p>
            <a:pPr eaLnBrk="1" hangingPunct="1">
              <a:lnSpc>
                <a:spcPct val="90000"/>
              </a:lnSpc>
              <a:buClr>
                <a:srgbClr val="FF0000"/>
              </a:buClr>
              <a:buFont typeface="Wingdings" pitchFamily="2" charset="2"/>
              <a:buNone/>
            </a:pPr>
            <a:endParaRPr lang="en-US" sz="4400" dirty="0">
              <a:solidFill>
                <a:schemeClr val="tx2"/>
              </a:solidFill>
            </a:endParaRPr>
          </a:p>
        </p:txBody>
      </p:sp>
      <p:sp>
        <p:nvSpPr>
          <p:cNvPr id="2" name="Rectangle 1"/>
          <p:cNvSpPr/>
          <p:nvPr/>
        </p:nvSpPr>
        <p:spPr>
          <a:xfrm>
            <a:off x="1371600" y="914400"/>
            <a:ext cx="9067799" cy="830997"/>
          </a:xfrm>
          <a:prstGeom prst="rect">
            <a:avLst/>
          </a:prstGeom>
        </p:spPr>
        <p:txBody>
          <a:bodyPr wrap="square">
            <a:spAutoFit/>
          </a:bodyPr>
          <a:lstStyle/>
          <a:p>
            <a:r>
              <a:rPr lang="en-US" sz="4800" b="1" dirty="0">
                <a:latin typeface="+mn-lt"/>
              </a:rPr>
              <a:t>Dealing with Podium Panic</a:t>
            </a:r>
            <a:endParaRPr lang="tr-TR" sz="4800" b="1" dirty="0">
              <a:latin typeface="+mn-l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Shape 92"/>
          <p:cNvSpPr txBox="1">
            <a:spLocks noGrp="1"/>
          </p:cNvSpPr>
          <p:nvPr>
            <p:ph type="title"/>
          </p:nvPr>
        </p:nvSpPr>
        <p:spPr>
          <a:prstGeom prst="rect">
            <a:avLst/>
          </a:prstGeom>
        </p:spPr>
        <p:txBody>
          <a:bodyPr vert="horz" lIns="121900" tIns="121900" rIns="121900" bIns="121900" rtlCol="0" anchor="b" anchorCtr="0">
            <a:noAutofit/>
          </a:bodyPr>
          <a:lstStyle/>
          <a:p>
            <a:pPr marL="609585" indent="-609585">
              <a:buClr>
                <a:schemeClr val="lt2"/>
              </a:buClr>
              <a:buSzPct val="100000"/>
              <a:buFont typeface="Trebuchet MS"/>
              <a:buAutoNum type="arabicPeriod"/>
            </a:pPr>
            <a:r>
              <a:rPr lang="en" b="1" dirty="0"/>
              <a:t>Watch the Experts</a:t>
            </a:r>
          </a:p>
        </p:txBody>
      </p:sp>
      <p:sp>
        <p:nvSpPr>
          <p:cNvPr id="93" name="Shape 93"/>
          <p:cNvSpPr txBox="1">
            <a:spLocks noGrp="1"/>
          </p:cNvSpPr>
          <p:nvPr>
            <p:ph type="body" idx="1"/>
          </p:nvPr>
        </p:nvSpPr>
        <p:spPr>
          <a:xfrm>
            <a:off x="609600" y="1600201"/>
            <a:ext cx="10591800" cy="1752599"/>
          </a:xfrm>
          <a:prstGeom prst="rect">
            <a:avLst/>
          </a:prstGeom>
        </p:spPr>
        <p:txBody>
          <a:bodyPr vert="horz" lIns="121900" tIns="121900" rIns="121900" bIns="121900" rtlCol="0" anchor="t" anchorCtr="0">
            <a:noAutofit/>
          </a:bodyPr>
          <a:lstStyle/>
          <a:p>
            <a:pPr algn="just"/>
            <a:r>
              <a:rPr lang="en" dirty="0"/>
              <a:t>Watch clips from great public speakers and find out what they do right. </a:t>
            </a:r>
          </a:p>
          <a:p>
            <a:pPr algn="just"/>
            <a:r>
              <a:rPr lang="en" dirty="0"/>
              <a:t>Pick up on their posture, tone, volume, hand gestures, eye contact, attire, any audio/visual aids, message, and more!   </a:t>
            </a:r>
          </a:p>
        </p:txBody>
      </p:sp>
      <p:pic>
        <p:nvPicPr>
          <p:cNvPr id="3" name="Picture 2">
            <a:extLst>
              <a:ext uri="{FF2B5EF4-FFF2-40B4-BE49-F238E27FC236}">
                <a16:creationId xmlns:a16="http://schemas.microsoft.com/office/drawing/2014/main" id="{0A14D236-3D7E-C2B5-56D4-C32175A4D5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3505200"/>
            <a:ext cx="5306786" cy="2971800"/>
          </a:xfrm>
          <a:prstGeom prst="rect">
            <a:avLst/>
          </a:prstGeom>
        </p:spPr>
      </p:pic>
      <p:pic>
        <p:nvPicPr>
          <p:cNvPr id="5" name="Picture 4">
            <a:extLst>
              <a:ext uri="{FF2B5EF4-FFF2-40B4-BE49-F238E27FC236}">
                <a16:creationId xmlns:a16="http://schemas.microsoft.com/office/drawing/2014/main" id="{87A2A246-411D-580B-AF6B-A381DCF5B2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81800" y="3429000"/>
            <a:ext cx="2316410" cy="3276600"/>
          </a:xfrm>
          <a:prstGeom prst="rect">
            <a:avLst/>
          </a:prstGeom>
        </p:spPr>
      </p:pic>
      <p:pic>
        <p:nvPicPr>
          <p:cNvPr id="7" name="Picture 6">
            <a:extLst>
              <a:ext uri="{FF2B5EF4-FFF2-40B4-BE49-F238E27FC236}">
                <a16:creationId xmlns:a16="http://schemas.microsoft.com/office/drawing/2014/main" id="{EF06E3F4-569E-78C3-0C32-AC871A8E5E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96400" y="3429000"/>
            <a:ext cx="2621280" cy="3276600"/>
          </a:xfrm>
          <a:prstGeom prst="rect">
            <a:avLst/>
          </a:prstGeom>
        </p:spPr>
      </p:pic>
    </p:spTree>
  </p:cSld>
  <p:clrMapOvr>
    <a:masterClrMapping/>
  </p:clrMapOvr>
  <p:transition spd="slow">
    <p:cut/>
  </p:transition>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1" name="Text Box 5"/>
          <p:cNvSpPr>
            <a:spLocks noGrp="1" noChangeArrowheads="1"/>
          </p:cNvSpPr>
          <p:nvPr>
            <p:ph type="title"/>
          </p:nvPr>
        </p:nvSpPr>
        <p:spPr>
          <a:xfrm>
            <a:off x="1841499" y="990601"/>
            <a:ext cx="8637588" cy="1006475"/>
          </a:xfrm>
          <a:noFill/>
        </p:spPr>
        <p:txBody>
          <a:bodyPr>
            <a:normAutofit/>
          </a:bodyPr>
          <a:lstStyle/>
          <a:p>
            <a:pPr algn="ctr" eaLnBrk="1" hangingPunct="1">
              <a:spcBef>
                <a:spcPct val="50000"/>
              </a:spcBef>
            </a:pPr>
            <a:r>
              <a:rPr lang="en-US" sz="4800" b="1" dirty="0">
                <a:latin typeface="Arial" panose="020B0604020202020204" pitchFamily="34" charset="0"/>
                <a:cs typeface="Arial" panose="020B0604020202020204" pitchFamily="34" charset="0"/>
              </a:rPr>
              <a:t>Eye Contact</a:t>
            </a:r>
          </a:p>
        </p:txBody>
      </p:sp>
      <p:sp>
        <p:nvSpPr>
          <p:cNvPr id="15364" name="Rectangle 4"/>
          <p:cNvSpPr>
            <a:spLocks noGrp="1" noChangeArrowheads="1"/>
          </p:cNvSpPr>
          <p:nvPr>
            <p:ph idx="1"/>
          </p:nvPr>
        </p:nvSpPr>
        <p:spPr>
          <a:xfrm>
            <a:off x="609600" y="2473841"/>
            <a:ext cx="11429999" cy="3622159"/>
          </a:xfrm>
        </p:spPr>
        <p:txBody>
          <a:bodyPr>
            <a:normAutofit/>
          </a:bodyPr>
          <a:lstStyle/>
          <a:p>
            <a:pPr eaLnBrk="1" hangingPunct="1">
              <a:buClr>
                <a:srgbClr val="FF0000"/>
              </a:buClr>
            </a:pPr>
            <a:r>
              <a:rPr lang="en-US" sz="3600" dirty="0">
                <a:solidFill>
                  <a:schemeClr val="tx2"/>
                </a:solidFill>
              </a:rPr>
              <a:t>Never let them out of your sight.</a:t>
            </a:r>
          </a:p>
          <a:p>
            <a:pPr eaLnBrk="1" hangingPunct="1">
              <a:buClr>
                <a:srgbClr val="FF0000"/>
              </a:buClr>
            </a:pPr>
            <a:r>
              <a:rPr lang="en-US" sz="3600" dirty="0">
                <a:solidFill>
                  <a:schemeClr val="tx2"/>
                </a:solidFill>
              </a:rPr>
              <a:t>Looking them in the eye makes them feel that they are influencing what you say.</a:t>
            </a:r>
          </a:p>
          <a:p>
            <a:pPr eaLnBrk="1" hangingPunct="1">
              <a:buClr>
                <a:srgbClr val="FF0000"/>
              </a:buClr>
            </a:pPr>
            <a:r>
              <a:rPr lang="en-US" sz="3600" dirty="0">
                <a:solidFill>
                  <a:schemeClr val="tx2"/>
                </a:solidFill>
              </a:rPr>
              <a:t>Eye contact allows the presentation to approximate conversation—the audience feels much more involved.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364">
                                            <p:txEl>
                                              <p:pRg st="0" end="0"/>
                                            </p:txEl>
                                          </p:spTgt>
                                        </p:tgtEl>
                                        <p:attrNameLst>
                                          <p:attrName>style.visibility</p:attrName>
                                        </p:attrNameLst>
                                      </p:cBhvr>
                                      <p:to>
                                        <p:strVal val="visible"/>
                                      </p:to>
                                    </p:set>
                                    <p:anim calcmode="lin" valueType="num">
                                      <p:cBhvr additive="base">
                                        <p:cTn id="7" dur="500" fill="hold"/>
                                        <p:tgtEl>
                                          <p:spTgt spid="1536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5364">
                                            <p:txEl>
                                              <p:pRg st="0" end="0"/>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5364">
                                            <p:txEl>
                                              <p:pRg st="0" end="0"/>
                                            </p:txEl>
                                          </p:spTgt>
                                        </p:tgtEl>
                                        <p:attrNameLst>
                                          <p:attrName>ppt_c</p:attrName>
                                        </p:attrNameLst>
                                      </p:cBhvr>
                                      <p:to>
                                        <a:schemeClr val="tx1"/>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364">
                                            <p:txEl>
                                              <p:pRg st="1" end="1"/>
                                            </p:txEl>
                                          </p:spTgt>
                                        </p:tgtEl>
                                        <p:attrNameLst>
                                          <p:attrName>style.visibility</p:attrName>
                                        </p:attrNameLst>
                                      </p:cBhvr>
                                      <p:to>
                                        <p:strVal val="visible"/>
                                      </p:to>
                                    </p:set>
                                    <p:anim calcmode="lin" valueType="num">
                                      <p:cBhvr additive="base">
                                        <p:cTn id="13" dur="500" fill="hold"/>
                                        <p:tgtEl>
                                          <p:spTgt spid="1536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5364">
                                            <p:txEl>
                                              <p:pRg st="1" end="1"/>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5364">
                                            <p:txEl>
                                              <p:pRg st="1" end="1"/>
                                            </p:txEl>
                                          </p:spTgt>
                                        </p:tgtEl>
                                        <p:attrNameLst>
                                          <p:attrName>ppt_c</p:attrName>
                                        </p:attrNameLst>
                                      </p:cBhvr>
                                      <p:to>
                                        <a:schemeClr val="tx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364">
                                            <p:txEl>
                                              <p:pRg st="2" end="2"/>
                                            </p:txEl>
                                          </p:spTgt>
                                        </p:tgtEl>
                                        <p:attrNameLst>
                                          <p:attrName>style.visibility</p:attrName>
                                        </p:attrNameLst>
                                      </p:cBhvr>
                                      <p:to>
                                        <p:strVal val="visible"/>
                                      </p:to>
                                    </p:set>
                                    <p:anim calcmode="lin" valueType="num">
                                      <p:cBhvr additive="base">
                                        <p:cTn id="19" dur="500" fill="hold"/>
                                        <p:tgtEl>
                                          <p:spTgt spid="1536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5364">
                                            <p:txEl>
                                              <p:pRg st="2" end="2"/>
                                            </p:txEl>
                                          </p:spTgt>
                                        </p:tgtEl>
                                        <p:attrNameLst>
                                          <p:attrName>ppt_y</p:attrName>
                                        </p:attrNameLst>
                                      </p:cBhvr>
                                      <p:tavLst>
                                        <p:tav tm="0">
                                          <p:val>
                                            <p:strVal val="1+#ppt_h/2"/>
                                          </p:val>
                                        </p:tav>
                                        <p:tav tm="100000">
                                          <p:val>
                                            <p:strVal val="#ppt_y"/>
                                          </p:val>
                                        </p:tav>
                                      </p:tavLst>
                                    </p:anim>
                                  </p:childTnLst>
                                  <p:subTnLst>
                                    <p:animClr clrSpc="rgb" dir="cw">
                                      <p:cBhvr override="childStyle">
                                        <p:cTn dur="1" fill="hold" display="0" masterRel="nextClick" afterEffect="1"/>
                                        <p:tgtEl>
                                          <p:spTgt spid="15364">
                                            <p:txEl>
                                              <p:pRg st="2" end="2"/>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4" grpId="0" build="p" autoUpdateAnimBg="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a:spLocks noGrp="1" noChangeArrowheads="1"/>
          </p:cNvSpPr>
          <p:nvPr>
            <p:ph type="title"/>
          </p:nvPr>
        </p:nvSpPr>
        <p:spPr>
          <a:xfrm>
            <a:off x="1781439" y="762000"/>
            <a:ext cx="8637588" cy="1189038"/>
          </a:xfrm>
          <a:noFill/>
        </p:spPr>
        <p:txBody>
          <a:bodyPr>
            <a:normAutofit/>
          </a:bodyPr>
          <a:lstStyle/>
          <a:p>
            <a:pPr algn="ctr" eaLnBrk="1" hangingPunct="1">
              <a:spcBef>
                <a:spcPct val="50000"/>
              </a:spcBef>
            </a:pPr>
            <a:r>
              <a:rPr lang="en-US" sz="5400" b="1" dirty="0">
                <a:latin typeface="Arial" panose="020B0604020202020204" pitchFamily="34" charset="0"/>
                <a:cs typeface="Arial" panose="020B0604020202020204" pitchFamily="34" charset="0"/>
              </a:rPr>
              <a:t>Body Language</a:t>
            </a:r>
          </a:p>
        </p:txBody>
      </p:sp>
      <p:sp>
        <p:nvSpPr>
          <p:cNvPr id="18435" name="Rectangle 3"/>
          <p:cNvSpPr>
            <a:spLocks noGrp="1" noChangeArrowheads="1"/>
          </p:cNvSpPr>
          <p:nvPr>
            <p:ph idx="1"/>
          </p:nvPr>
        </p:nvSpPr>
        <p:spPr/>
        <p:txBody>
          <a:bodyPr>
            <a:normAutofit/>
          </a:bodyPr>
          <a:lstStyle/>
          <a:p>
            <a:pPr eaLnBrk="1" hangingPunct="1">
              <a:lnSpc>
                <a:spcPct val="90000"/>
              </a:lnSpc>
              <a:buClr>
                <a:srgbClr val="FF0000"/>
              </a:buClr>
              <a:buFont typeface="Wingdings" pitchFamily="2" charset="2"/>
              <a:buNone/>
            </a:pPr>
            <a:r>
              <a:rPr lang="tr-TR" sz="4000" b="1" dirty="0" err="1">
                <a:solidFill>
                  <a:schemeClr val="tx2"/>
                </a:solidFill>
              </a:rPr>
              <a:t>List</a:t>
            </a:r>
            <a:r>
              <a:rPr lang="tr-TR" sz="4000" b="1" dirty="0">
                <a:solidFill>
                  <a:schemeClr val="tx2"/>
                </a:solidFill>
              </a:rPr>
              <a:t> of </a:t>
            </a:r>
            <a:r>
              <a:rPr lang="en-US" sz="4000" b="1" dirty="0">
                <a:solidFill>
                  <a:schemeClr val="tx2"/>
                </a:solidFill>
              </a:rPr>
              <a:t>NO’s</a:t>
            </a:r>
          </a:p>
          <a:p>
            <a:pPr eaLnBrk="1" hangingPunct="1">
              <a:lnSpc>
                <a:spcPct val="90000"/>
              </a:lnSpc>
              <a:buClr>
                <a:srgbClr val="FF0000"/>
              </a:buClr>
            </a:pPr>
            <a:r>
              <a:rPr lang="en-US" sz="4000" dirty="0">
                <a:solidFill>
                  <a:schemeClr val="tx2"/>
                </a:solidFill>
              </a:rPr>
              <a:t>Lean on or grip the podium</a:t>
            </a:r>
          </a:p>
          <a:p>
            <a:pPr eaLnBrk="1" hangingPunct="1">
              <a:lnSpc>
                <a:spcPct val="90000"/>
              </a:lnSpc>
              <a:buClr>
                <a:srgbClr val="FF0000"/>
              </a:buClr>
            </a:pPr>
            <a:r>
              <a:rPr lang="en-US" sz="4000" dirty="0">
                <a:solidFill>
                  <a:schemeClr val="tx2"/>
                </a:solidFill>
              </a:rPr>
              <a:t>Rock or sway in place</a:t>
            </a:r>
          </a:p>
          <a:p>
            <a:pPr eaLnBrk="1" hangingPunct="1">
              <a:lnSpc>
                <a:spcPct val="90000"/>
              </a:lnSpc>
              <a:buClr>
                <a:srgbClr val="FF0000"/>
              </a:buClr>
            </a:pPr>
            <a:r>
              <a:rPr lang="en-US" sz="4000" dirty="0">
                <a:solidFill>
                  <a:schemeClr val="tx2"/>
                </a:solidFill>
              </a:rPr>
              <a:t>Stand immobile</a:t>
            </a:r>
          </a:p>
          <a:p>
            <a:pPr eaLnBrk="1" hangingPunct="1">
              <a:lnSpc>
                <a:spcPct val="90000"/>
              </a:lnSpc>
              <a:buClr>
                <a:srgbClr val="FF0000"/>
              </a:buClr>
            </a:pPr>
            <a:r>
              <a:rPr lang="en-US" sz="4000" dirty="0">
                <a:solidFill>
                  <a:schemeClr val="tx2"/>
                </a:solidFill>
              </a:rPr>
              <a:t>Use a single </a:t>
            </a:r>
            <a:r>
              <a:rPr lang="tr-TR" sz="4000" dirty="0">
                <a:solidFill>
                  <a:schemeClr val="tx2"/>
                </a:solidFill>
              </a:rPr>
              <a:t>body </a:t>
            </a:r>
            <a:r>
              <a:rPr lang="tr-TR" sz="4000" dirty="0" err="1">
                <a:solidFill>
                  <a:schemeClr val="tx2"/>
                </a:solidFill>
              </a:rPr>
              <a:t>language</a:t>
            </a:r>
            <a:r>
              <a:rPr lang="en-US" sz="4000" dirty="0">
                <a:solidFill>
                  <a:schemeClr val="tx2"/>
                </a:solidFill>
              </a:rPr>
              <a:t> repeatedly</a:t>
            </a:r>
          </a:p>
          <a:p>
            <a:pPr eaLnBrk="1" hangingPunct="1">
              <a:lnSpc>
                <a:spcPct val="90000"/>
              </a:lnSpc>
              <a:buClr>
                <a:srgbClr val="FF0000"/>
              </a:buClr>
            </a:pPr>
            <a:r>
              <a:rPr lang="en-US" sz="4000" dirty="0">
                <a:solidFill>
                  <a:schemeClr val="tx2"/>
                </a:solidFill>
              </a:rPr>
              <a:t>Examine or bite your fingernails</a:t>
            </a:r>
          </a:p>
          <a:p>
            <a:pPr eaLnBrk="1" hangingPunct="1">
              <a:lnSpc>
                <a:spcPct val="90000"/>
              </a:lnSpc>
              <a:buClr>
                <a:srgbClr val="FF0000"/>
              </a:buClr>
            </a:pPr>
            <a:endParaRPr lang="en-US" sz="4000" b="1" dirty="0">
              <a:solidFill>
                <a:schemeClr val="tx2"/>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a:spLocks noGrp="1" noChangeArrowheads="1"/>
          </p:cNvSpPr>
          <p:nvPr>
            <p:ph type="title"/>
          </p:nvPr>
        </p:nvSpPr>
        <p:spPr>
          <a:xfrm>
            <a:off x="1879444" y="533400"/>
            <a:ext cx="8637588" cy="1189038"/>
          </a:xfrm>
          <a:noFill/>
        </p:spPr>
        <p:txBody>
          <a:bodyPr>
            <a:normAutofit/>
          </a:bodyPr>
          <a:lstStyle/>
          <a:p>
            <a:pPr algn="ctr" eaLnBrk="1" hangingPunct="1">
              <a:spcBef>
                <a:spcPct val="50000"/>
              </a:spcBef>
            </a:pPr>
            <a:r>
              <a:rPr lang="en-US" sz="5400" b="1" dirty="0">
                <a:solidFill>
                  <a:srgbClr val="FF0000"/>
                </a:solidFill>
                <a:latin typeface="Arial" panose="020B0604020202020204" pitchFamily="34" charset="0"/>
                <a:cs typeface="Arial" panose="020B0604020202020204" pitchFamily="34" charset="0"/>
              </a:rPr>
              <a:t>Body Language</a:t>
            </a:r>
          </a:p>
        </p:txBody>
      </p:sp>
      <p:sp>
        <p:nvSpPr>
          <p:cNvPr id="19459" name="Rectangle 3"/>
          <p:cNvSpPr>
            <a:spLocks noGrp="1" noChangeArrowheads="1"/>
          </p:cNvSpPr>
          <p:nvPr>
            <p:ph idx="1"/>
          </p:nvPr>
        </p:nvSpPr>
        <p:spPr>
          <a:xfrm>
            <a:off x="685801" y="1905000"/>
            <a:ext cx="9577388" cy="4191000"/>
          </a:xfrm>
        </p:spPr>
        <p:txBody>
          <a:bodyPr>
            <a:normAutofit/>
          </a:bodyPr>
          <a:lstStyle/>
          <a:p>
            <a:pPr eaLnBrk="1" hangingPunct="1">
              <a:buClr>
                <a:srgbClr val="FF0000"/>
              </a:buClr>
              <a:buFont typeface="Wingdings" pitchFamily="2" charset="2"/>
              <a:buNone/>
            </a:pPr>
            <a:r>
              <a:rPr lang="tr-TR" sz="3600" b="1" dirty="0" err="1">
                <a:solidFill>
                  <a:schemeClr val="tx2"/>
                </a:solidFill>
              </a:rPr>
              <a:t>List</a:t>
            </a:r>
            <a:r>
              <a:rPr lang="tr-TR" sz="3600" b="1" dirty="0">
                <a:solidFill>
                  <a:schemeClr val="tx2"/>
                </a:solidFill>
              </a:rPr>
              <a:t> of </a:t>
            </a:r>
            <a:r>
              <a:rPr lang="en-US" sz="3600" b="1" dirty="0">
                <a:solidFill>
                  <a:schemeClr val="tx2"/>
                </a:solidFill>
              </a:rPr>
              <a:t>NO’s</a:t>
            </a:r>
          </a:p>
          <a:p>
            <a:pPr eaLnBrk="1" hangingPunct="1">
              <a:buClr>
                <a:srgbClr val="FF0000"/>
              </a:buClr>
            </a:pPr>
            <a:r>
              <a:rPr lang="en-US" sz="3600" dirty="0">
                <a:solidFill>
                  <a:schemeClr val="tx2"/>
                </a:solidFill>
              </a:rPr>
              <a:t>Cross your arms in front of your chest</a:t>
            </a:r>
          </a:p>
          <a:p>
            <a:pPr eaLnBrk="1" hangingPunct="1">
              <a:buClr>
                <a:srgbClr val="FF0000"/>
              </a:buClr>
            </a:pPr>
            <a:r>
              <a:rPr lang="en-US" sz="3600" dirty="0">
                <a:solidFill>
                  <a:schemeClr val="tx2"/>
                </a:solidFill>
              </a:rPr>
              <a:t>Use obviously practiced or stilted gestures</a:t>
            </a:r>
          </a:p>
          <a:p>
            <a:pPr eaLnBrk="1" hangingPunct="1">
              <a:buClr>
                <a:srgbClr val="FF0000"/>
              </a:buClr>
            </a:pPr>
            <a:r>
              <a:rPr lang="en-US" sz="3600" dirty="0">
                <a:solidFill>
                  <a:schemeClr val="tx2"/>
                </a:solidFill>
              </a:rPr>
              <a:t>Chew gum or eat candy</a:t>
            </a:r>
          </a:p>
          <a:p>
            <a:pPr eaLnBrk="1" hangingPunct="1">
              <a:buClr>
                <a:srgbClr val="FF0000"/>
              </a:buClr>
            </a:pPr>
            <a:r>
              <a:rPr lang="en-US" sz="3600" dirty="0">
                <a:solidFill>
                  <a:schemeClr val="tx2"/>
                </a:solidFill>
              </a:rPr>
              <a:t>Click or tap your pen, pencil or pointer</a:t>
            </a:r>
            <a:endParaRPr lang="tr-TR" sz="3600" dirty="0">
              <a:solidFill>
                <a:schemeClr val="tx2"/>
              </a:solidFill>
            </a:endParaRPr>
          </a:p>
          <a:p>
            <a:pPr eaLnBrk="1" hangingPunct="1">
              <a:buClr>
                <a:srgbClr val="FF0000"/>
              </a:buClr>
            </a:pPr>
            <a:r>
              <a:rPr lang="tr-TR" sz="3600" dirty="0" err="1">
                <a:solidFill>
                  <a:schemeClr val="tx2"/>
                </a:solidFill>
              </a:rPr>
              <a:t>Answer</a:t>
            </a:r>
            <a:r>
              <a:rPr lang="tr-TR" sz="3600" dirty="0">
                <a:solidFill>
                  <a:schemeClr val="tx2"/>
                </a:solidFill>
              </a:rPr>
              <a:t> a mobile </a:t>
            </a:r>
            <a:r>
              <a:rPr lang="tr-TR" sz="3600" dirty="0">
                <a:solidFill>
                  <a:schemeClr val="tx2"/>
                </a:solidFill>
                <a:sym typeface="Wingdings" pitchFamily="2" charset="2"/>
              </a:rPr>
              <a:t>.</a:t>
            </a:r>
            <a:endParaRPr lang="en-US" sz="3600" dirty="0">
              <a:solidFill>
                <a:schemeClr val="tx2"/>
              </a:solidFill>
            </a:endParaRPr>
          </a:p>
          <a:p>
            <a:pPr eaLnBrk="1" hangingPunct="1">
              <a:buClr>
                <a:srgbClr val="FF0000"/>
              </a:buClr>
            </a:pPr>
            <a:endParaRPr lang="en-US" sz="3600" b="1" dirty="0">
              <a:solidFill>
                <a:schemeClr val="tx2"/>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a:spLocks noGrp="1" noChangeArrowheads="1"/>
          </p:cNvSpPr>
          <p:nvPr>
            <p:ph type="title"/>
          </p:nvPr>
        </p:nvSpPr>
        <p:spPr>
          <a:xfrm>
            <a:off x="1841500" y="295275"/>
            <a:ext cx="8637588" cy="1457325"/>
          </a:xfrm>
          <a:noFill/>
        </p:spPr>
        <p:txBody>
          <a:bodyPr>
            <a:normAutofit/>
          </a:bodyPr>
          <a:lstStyle/>
          <a:p>
            <a:pPr algn="ctr" eaLnBrk="1" hangingPunct="1">
              <a:spcBef>
                <a:spcPct val="50000"/>
              </a:spcBef>
            </a:pPr>
            <a:r>
              <a:rPr lang="en-US" sz="5400" b="1" dirty="0">
                <a:solidFill>
                  <a:srgbClr val="FF0000"/>
                </a:solidFill>
                <a:latin typeface="Arial" panose="020B0604020202020204" pitchFamily="34" charset="0"/>
                <a:cs typeface="Arial" panose="020B0604020202020204" pitchFamily="34" charset="0"/>
              </a:rPr>
              <a:t>Body Language</a:t>
            </a:r>
          </a:p>
        </p:txBody>
      </p:sp>
      <p:sp>
        <p:nvSpPr>
          <p:cNvPr id="20483" name="Rectangle 3"/>
          <p:cNvSpPr>
            <a:spLocks noGrp="1" noChangeArrowheads="1"/>
          </p:cNvSpPr>
          <p:nvPr>
            <p:ph idx="1"/>
          </p:nvPr>
        </p:nvSpPr>
        <p:spPr>
          <a:xfrm>
            <a:off x="457200" y="1905000"/>
            <a:ext cx="10820400" cy="4114800"/>
          </a:xfrm>
        </p:spPr>
        <p:txBody>
          <a:bodyPr>
            <a:normAutofit/>
          </a:bodyPr>
          <a:lstStyle/>
          <a:p>
            <a:pPr eaLnBrk="1" hangingPunct="1">
              <a:lnSpc>
                <a:spcPct val="90000"/>
              </a:lnSpc>
              <a:buClr>
                <a:srgbClr val="FF0000"/>
              </a:buClr>
              <a:buFont typeface="Wingdings" pitchFamily="2" charset="2"/>
              <a:buNone/>
            </a:pPr>
            <a:r>
              <a:rPr lang="tr-TR" sz="3600" b="1" dirty="0" err="1">
                <a:solidFill>
                  <a:schemeClr val="tx2"/>
                </a:solidFill>
              </a:rPr>
              <a:t>List</a:t>
            </a:r>
            <a:r>
              <a:rPr lang="tr-TR" sz="3600" b="1" dirty="0">
                <a:solidFill>
                  <a:schemeClr val="tx2"/>
                </a:solidFill>
              </a:rPr>
              <a:t> of </a:t>
            </a:r>
            <a:r>
              <a:rPr lang="en-US" sz="3600" b="1" dirty="0">
                <a:solidFill>
                  <a:schemeClr val="tx2"/>
                </a:solidFill>
              </a:rPr>
              <a:t>NO’s</a:t>
            </a:r>
          </a:p>
          <a:p>
            <a:pPr eaLnBrk="1" hangingPunct="1">
              <a:lnSpc>
                <a:spcPct val="90000"/>
              </a:lnSpc>
              <a:buClr>
                <a:srgbClr val="FF0000"/>
              </a:buClr>
            </a:pPr>
            <a:r>
              <a:rPr lang="en-US" sz="3600" dirty="0">
                <a:solidFill>
                  <a:schemeClr val="tx2"/>
                </a:solidFill>
              </a:rPr>
              <a:t>Lean into the microphone</a:t>
            </a:r>
          </a:p>
          <a:p>
            <a:pPr eaLnBrk="1" hangingPunct="1">
              <a:lnSpc>
                <a:spcPct val="90000"/>
              </a:lnSpc>
              <a:buClr>
                <a:srgbClr val="FF0000"/>
              </a:buClr>
            </a:pPr>
            <a:r>
              <a:rPr lang="en-US" sz="3600" dirty="0">
                <a:solidFill>
                  <a:schemeClr val="tx2"/>
                </a:solidFill>
              </a:rPr>
              <a:t>Shuffle your notes unnecessarily</a:t>
            </a:r>
          </a:p>
          <a:p>
            <a:pPr eaLnBrk="1" hangingPunct="1">
              <a:lnSpc>
                <a:spcPct val="90000"/>
              </a:lnSpc>
              <a:buClr>
                <a:srgbClr val="FF0000"/>
              </a:buClr>
            </a:pPr>
            <a:r>
              <a:rPr lang="en-US" sz="3600" dirty="0">
                <a:solidFill>
                  <a:schemeClr val="tx2"/>
                </a:solidFill>
              </a:rPr>
              <a:t>Tighten your tie or otherwise play with your clothing</a:t>
            </a:r>
          </a:p>
          <a:p>
            <a:pPr eaLnBrk="1" hangingPunct="1">
              <a:lnSpc>
                <a:spcPct val="90000"/>
              </a:lnSpc>
              <a:buClr>
                <a:srgbClr val="FF0000"/>
              </a:buClr>
            </a:pPr>
            <a:r>
              <a:rPr lang="en-US" sz="3600" dirty="0">
                <a:solidFill>
                  <a:schemeClr val="tx2"/>
                </a:solidFill>
              </a:rPr>
              <a:t>Crack your knuckles</a:t>
            </a:r>
          </a:p>
          <a:p>
            <a:pPr eaLnBrk="1" hangingPunct="1">
              <a:lnSpc>
                <a:spcPct val="90000"/>
              </a:lnSpc>
              <a:buClr>
                <a:srgbClr val="FF0000"/>
              </a:buClr>
            </a:pPr>
            <a:r>
              <a:rPr lang="en-US" sz="3600" dirty="0">
                <a:solidFill>
                  <a:schemeClr val="tx2"/>
                </a:solidFill>
              </a:rPr>
              <a:t>Jangle change or key in your pocket</a:t>
            </a:r>
          </a:p>
          <a:p>
            <a:pPr eaLnBrk="1" hangingPunct="1">
              <a:lnSpc>
                <a:spcPct val="90000"/>
              </a:lnSpc>
              <a:buClr>
                <a:srgbClr val="FF0000"/>
              </a:buClr>
            </a:pPr>
            <a:endParaRPr lang="en-US" sz="3600" dirty="0">
              <a:solidFill>
                <a:schemeClr val="tx2"/>
              </a:solidFill>
            </a:endParaRPr>
          </a:p>
          <a:p>
            <a:pPr eaLnBrk="1" hangingPunct="1">
              <a:lnSpc>
                <a:spcPct val="90000"/>
              </a:lnSpc>
              <a:buClr>
                <a:srgbClr val="FF0000"/>
              </a:buClr>
            </a:pPr>
            <a:endParaRPr lang="en-US" sz="3600" dirty="0">
              <a:solidFill>
                <a:schemeClr val="tx2"/>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3EF16F-5B07-D30E-8339-9403FB4DD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67600" y="2848356"/>
            <a:ext cx="4800600" cy="3600450"/>
          </a:xfrm>
          <a:prstGeom prst="rect">
            <a:avLst/>
          </a:prstGeom>
        </p:spPr>
      </p:pic>
      <p:sp>
        <p:nvSpPr>
          <p:cNvPr id="21506" name="Text Box 2"/>
          <p:cNvSpPr txBox="1">
            <a:spLocks noChangeArrowheads="1"/>
          </p:cNvSpPr>
          <p:nvPr/>
        </p:nvSpPr>
        <p:spPr bwMode="auto">
          <a:xfrm>
            <a:off x="3295226" y="630618"/>
            <a:ext cx="5486400" cy="1189038"/>
          </a:xfrm>
          <a:prstGeom prst="rect">
            <a:avLst/>
          </a:prstGeom>
          <a:noFill/>
          <a:ln w="9525">
            <a:noFill/>
            <a:miter lim="800000"/>
            <a:headEnd/>
            <a:tailEnd/>
          </a:ln>
        </p:spPr>
        <p:txBody>
          <a:bodyPr>
            <a:spAutoFit/>
          </a:bodyPr>
          <a:lstStyle/>
          <a:p>
            <a:pPr algn="ctr">
              <a:spcBef>
                <a:spcPct val="50000"/>
              </a:spcBef>
            </a:pPr>
            <a:r>
              <a:rPr lang="en-US" sz="7200" b="1" dirty="0">
                <a:solidFill>
                  <a:schemeClr val="tx2"/>
                </a:solidFill>
                <a:latin typeface="Arial" panose="020B0604020202020204" pitchFamily="34" charset="0"/>
                <a:cs typeface="Arial" panose="020B0604020202020204" pitchFamily="34" charset="0"/>
              </a:rPr>
              <a:t>Voice</a:t>
            </a:r>
          </a:p>
        </p:txBody>
      </p:sp>
      <p:sp>
        <p:nvSpPr>
          <p:cNvPr id="45059" name="Rectangle 3"/>
          <p:cNvSpPr>
            <a:spLocks noGrp="1" noChangeArrowheads="1"/>
          </p:cNvSpPr>
          <p:nvPr>
            <p:ph sz="half" idx="1"/>
          </p:nvPr>
        </p:nvSpPr>
        <p:spPr/>
        <p:txBody>
          <a:bodyPr>
            <a:noAutofit/>
          </a:bodyPr>
          <a:lstStyle/>
          <a:p>
            <a:pPr>
              <a:lnSpc>
                <a:spcPct val="90000"/>
              </a:lnSpc>
              <a:buClr>
                <a:srgbClr val="FF0000"/>
              </a:buClr>
            </a:pPr>
            <a:r>
              <a:rPr lang="en-US" sz="3000" dirty="0">
                <a:solidFill>
                  <a:schemeClr val="tx2"/>
                </a:solidFill>
              </a:rPr>
              <a:t>Voice Intelligibility</a:t>
            </a:r>
          </a:p>
          <a:p>
            <a:pPr>
              <a:lnSpc>
                <a:spcPct val="90000"/>
              </a:lnSpc>
              <a:buClr>
                <a:srgbClr val="FF0000"/>
              </a:buClr>
            </a:pPr>
            <a:r>
              <a:rPr lang="en-US" sz="3000" dirty="0">
                <a:solidFill>
                  <a:schemeClr val="tx2"/>
                </a:solidFill>
              </a:rPr>
              <a:t>Articulation</a:t>
            </a:r>
          </a:p>
          <a:p>
            <a:pPr>
              <a:lnSpc>
                <a:spcPct val="90000"/>
              </a:lnSpc>
              <a:buClr>
                <a:srgbClr val="FF0000"/>
              </a:buClr>
            </a:pPr>
            <a:r>
              <a:rPr lang="en-US" sz="3000" dirty="0">
                <a:solidFill>
                  <a:schemeClr val="tx2"/>
                </a:solidFill>
              </a:rPr>
              <a:t>Pronunciation</a:t>
            </a:r>
          </a:p>
          <a:p>
            <a:pPr>
              <a:lnSpc>
                <a:spcPct val="90000"/>
              </a:lnSpc>
              <a:buClr>
                <a:srgbClr val="FF0000"/>
              </a:buClr>
            </a:pPr>
            <a:r>
              <a:rPr lang="en-US" sz="3000" dirty="0">
                <a:solidFill>
                  <a:schemeClr val="tx2"/>
                </a:solidFill>
              </a:rPr>
              <a:t>Vocalized pauses</a:t>
            </a:r>
          </a:p>
          <a:p>
            <a:pPr>
              <a:lnSpc>
                <a:spcPct val="90000"/>
              </a:lnSpc>
              <a:buClr>
                <a:srgbClr val="FF0000"/>
              </a:buClr>
            </a:pPr>
            <a:r>
              <a:rPr lang="en-US" sz="3000" dirty="0">
                <a:solidFill>
                  <a:schemeClr val="tx2"/>
                </a:solidFill>
              </a:rPr>
              <a:t>Substandard grammar</a:t>
            </a:r>
          </a:p>
        </p:txBody>
      </p:sp>
      <p:sp>
        <p:nvSpPr>
          <p:cNvPr id="45060" name="Rectangle 4"/>
          <p:cNvSpPr>
            <a:spLocks noGrp="1" noChangeArrowheads="1"/>
          </p:cNvSpPr>
          <p:nvPr>
            <p:ph sz="half" idx="2"/>
          </p:nvPr>
        </p:nvSpPr>
        <p:spPr>
          <a:xfrm>
            <a:off x="5257800" y="1819656"/>
            <a:ext cx="4029075" cy="4114800"/>
          </a:xfrm>
        </p:spPr>
        <p:txBody>
          <a:bodyPr>
            <a:normAutofit/>
          </a:bodyPr>
          <a:lstStyle/>
          <a:p>
            <a:pPr eaLnBrk="1" hangingPunct="1">
              <a:buClr>
                <a:srgbClr val="FF0000"/>
              </a:buClr>
            </a:pPr>
            <a:r>
              <a:rPr lang="en-US" sz="3000" dirty="0">
                <a:solidFill>
                  <a:schemeClr val="tx2"/>
                </a:solidFill>
              </a:rPr>
              <a:t>Voice Variability</a:t>
            </a:r>
          </a:p>
          <a:p>
            <a:pPr>
              <a:buClr>
                <a:srgbClr val="FF0000"/>
              </a:buClr>
            </a:pPr>
            <a:r>
              <a:rPr lang="en-US" sz="3000" dirty="0">
                <a:solidFill>
                  <a:schemeClr val="tx2"/>
                </a:solidFill>
              </a:rPr>
              <a:t>Rate of speech</a:t>
            </a:r>
          </a:p>
          <a:p>
            <a:pPr>
              <a:buClr>
                <a:srgbClr val="FF0000"/>
              </a:buClr>
            </a:pPr>
            <a:r>
              <a:rPr lang="en-US" sz="3000" dirty="0">
                <a:solidFill>
                  <a:schemeClr val="tx2"/>
                </a:solidFill>
              </a:rPr>
              <a:t>Volume</a:t>
            </a:r>
          </a:p>
          <a:p>
            <a:pPr>
              <a:buClr>
                <a:srgbClr val="FF0000"/>
              </a:buClr>
            </a:pPr>
            <a:r>
              <a:rPr lang="en-US" sz="3000" dirty="0">
                <a:solidFill>
                  <a:schemeClr val="tx2"/>
                </a:solidFill>
              </a:rPr>
              <a:t>Pitch or tone</a:t>
            </a:r>
          </a:p>
          <a:p>
            <a:pPr>
              <a:buClr>
                <a:srgbClr val="FF0000"/>
              </a:buClr>
            </a:pPr>
            <a:r>
              <a:rPr lang="en-US" sz="3000" dirty="0">
                <a:solidFill>
                  <a:schemeClr val="tx2"/>
                </a:solidFill>
              </a:rPr>
              <a:t>Emphasis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5059">
                                            <p:txEl>
                                              <p:pRg st="0" end="0"/>
                                            </p:txEl>
                                          </p:spTgt>
                                        </p:tgtEl>
                                        <p:attrNameLst>
                                          <p:attrName>style.visibility</p:attrName>
                                        </p:attrNameLst>
                                      </p:cBhvr>
                                      <p:to>
                                        <p:strVal val="visible"/>
                                      </p:to>
                                    </p:set>
                                    <p:anim calcmode="lin" valueType="num">
                                      <p:cBhvr additive="base">
                                        <p:cTn id="7" dur="500" fill="hold"/>
                                        <p:tgtEl>
                                          <p:spTgt spid="450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45059">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5059">
                                            <p:txEl>
                                              <p:pRg st="0" end="0"/>
                                            </p:txEl>
                                          </p:spTgt>
                                        </p:tgtEl>
                                        <p:attrNameLst>
                                          <p:attrName>ppt_c</p:attrName>
                                        </p:attrNameLst>
                                      </p:cBhvr>
                                      <p:to>
                                        <a:schemeClr val="tx1"/>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45059">
                                            <p:txEl>
                                              <p:pRg st="1" end="1"/>
                                            </p:txEl>
                                          </p:spTgt>
                                        </p:tgtEl>
                                        <p:attrNameLst>
                                          <p:attrName>style.visibility</p:attrName>
                                        </p:attrNameLst>
                                      </p:cBhvr>
                                      <p:to>
                                        <p:strVal val="visible"/>
                                      </p:to>
                                    </p:set>
                                    <p:anim calcmode="lin" valueType="num">
                                      <p:cBhvr additive="base">
                                        <p:cTn id="13" dur="500" fill="hold"/>
                                        <p:tgtEl>
                                          <p:spTgt spid="4505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5059">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5059">
                                            <p:txEl>
                                              <p:pRg st="1" end="1"/>
                                            </p:txEl>
                                          </p:spTgt>
                                        </p:tgtEl>
                                        <p:attrNameLst>
                                          <p:attrName>ppt_c</p:attrName>
                                        </p:attrNameLst>
                                      </p:cBhvr>
                                      <p:to>
                                        <a:schemeClr val="tx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45059">
                                            <p:txEl>
                                              <p:pRg st="2" end="2"/>
                                            </p:txEl>
                                          </p:spTgt>
                                        </p:tgtEl>
                                        <p:attrNameLst>
                                          <p:attrName>style.visibility</p:attrName>
                                        </p:attrNameLst>
                                      </p:cBhvr>
                                      <p:to>
                                        <p:strVal val="visible"/>
                                      </p:to>
                                    </p:set>
                                    <p:anim calcmode="lin" valueType="num">
                                      <p:cBhvr additive="base">
                                        <p:cTn id="19" dur="500" fill="hold"/>
                                        <p:tgtEl>
                                          <p:spTgt spid="450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45059">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5059">
                                            <p:txEl>
                                              <p:pRg st="2" end="2"/>
                                            </p:txEl>
                                          </p:spTgt>
                                        </p:tgtEl>
                                        <p:attrNameLst>
                                          <p:attrName>ppt_c</p:attrName>
                                        </p:attrNameLst>
                                      </p:cBhvr>
                                      <p:to>
                                        <a:schemeClr val="tx1"/>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45059">
                                            <p:txEl>
                                              <p:pRg st="3" end="3"/>
                                            </p:txEl>
                                          </p:spTgt>
                                        </p:tgtEl>
                                        <p:attrNameLst>
                                          <p:attrName>style.visibility</p:attrName>
                                        </p:attrNameLst>
                                      </p:cBhvr>
                                      <p:to>
                                        <p:strVal val="visible"/>
                                      </p:to>
                                    </p:set>
                                    <p:anim calcmode="lin" valueType="num">
                                      <p:cBhvr additive="base">
                                        <p:cTn id="25" dur="500" fill="hold"/>
                                        <p:tgtEl>
                                          <p:spTgt spid="45059">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45059">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5059">
                                            <p:txEl>
                                              <p:pRg st="3" end="3"/>
                                            </p:txEl>
                                          </p:spTgt>
                                        </p:tgtEl>
                                        <p:attrNameLst>
                                          <p:attrName>ppt_c</p:attrName>
                                        </p:attrNameLst>
                                      </p:cBhvr>
                                      <p:to>
                                        <a:schemeClr val="tx1"/>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45059">
                                            <p:txEl>
                                              <p:pRg st="4" end="4"/>
                                            </p:txEl>
                                          </p:spTgt>
                                        </p:tgtEl>
                                        <p:attrNameLst>
                                          <p:attrName>style.visibility</p:attrName>
                                        </p:attrNameLst>
                                      </p:cBhvr>
                                      <p:to>
                                        <p:strVal val="visible"/>
                                      </p:to>
                                    </p:set>
                                    <p:anim calcmode="lin" valueType="num">
                                      <p:cBhvr additive="base">
                                        <p:cTn id="31" dur="500" fill="hold"/>
                                        <p:tgtEl>
                                          <p:spTgt spid="45059">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45059">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5059">
                                            <p:txEl>
                                              <p:pRg st="4" end="4"/>
                                            </p:txEl>
                                          </p:spTgt>
                                        </p:tgtEl>
                                        <p:attrNameLst>
                                          <p:attrName>ppt_c</p:attrName>
                                        </p:attrNameLst>
                                      </p:cBhvr>
                                      <p:to>
                                        <a:schemeClr val="tx1"/>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2" fill="hold" grpId="0" nodeType="clickEffect">
                                  <p:stCondLst>
                                    <p:cond delay="0"/>
                                  </p:stCondLst>
                                  <p:childTnLst>
                                    <p:set>
                                      <p:cBhvr>
                                        <p:cTn id="36" dur="1" fill="hold">
                                          <p:stCondLst>
                                            <p:cond delay="0"/>
                                          </p:stCondLst>
                                        </p:cTn>
                                        <p:tgtEl>
                                          <p:spTgt spid="45060">
                                            <p:txEl>
                                              <p:pRg st="0" end="0"/>
                                            </p:txEl>
                                          </p:spTgt>
                                        </p:tgtEl>
                                        <p:attrNameLst>
                                          <p:attrName>style.visibility</p:attrName>
                                        </p:attrNameLst>
                                      </p:cBhvr>
                                      <p:to>
                                        <p:strVal val="visible"/>
                                      </p:to>
                                    </p:set>
                                    <p:anim calcmode="lin" valueType="num">
                                      <p:cBhvr additive="base">
                                        <p:cTn id="37" dur="500" fill="hold"/>
                                        <p:tgtEl>
                                          <p:spTgt spid="45060">
                                            <p:txEl>
                                              <p:pRg st="0" end="0"/>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45060">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5060">
                                            <p:txEl>
                                              <p:pRg st="0" end="0"/>
                                            </p:txEl>
                                          </p:spTgt>
                                        </p:tgtEl>
                                        <p:attrNameLst>
                                          <p:attrName>ppt_c</p:attrName>
                                        </p:attrNameLst>
                                      </p:cBhvr>
                                      <p:to>
                                        <a:schemeClr val="tx1"/>
                                      </p:to>
                                    </p:animClr>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45060">
                                            <p:txEl>
                                              <p:pRg st="1" end="1"/>
                                            </p:txEl>
                                          </p:spTgt>
                                        </p:tgtEl>
                                        <p:attrNameLst>
                                          <p:attrName>style.visibility</p:attrName>
                                        </p:attrNameLst>
                                      </p:cBhvr>
                                      <p:to>
                                        <p:strVal val="visible"/>
                                      </p:to>
                                    </p:set>
                                    <p:anim calcmode="lin" valueType="num">
                                      <p:cBhvr additive="base">
                                        <p:cTn id="43" dur="500" fill="hold"/>
                                        <p:tgtEl>
                                          <p:spTgt spid="45060">
                                            <p:txEl>
                                              <p:pRg st="1" end="1"/>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45060">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5060">
                                            <p:txEl>
                                              <p:pRg st="1" end="1"/>
                                            </p:txEl>
                                          </p:spTgt>
                                        </p:tgtEl>
                                        <p:attrNameLst>
                                          <p:attrName>ppt_c</p:attrName>
                                        </p:attrNameLst>
                                      </p:cBhvr>
                                      <p:to>
                                        <a:schemeClr val="tx1"/>
                                      </p:to>
                                    </p:animClr>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45060">
                                            <p:txEl>
                                              <p:pRg st="2" end="2"/>
                                            </p:txEl>
                                          </p:spTgt>
                                        </p:tgtEl>
                                        <p:attrNameLst>
                                          <p:attrName>style.visibility</p:attrName>
                                        </p:attrNameLst>
                                      </p:cBhvr>
                                      <p:to>
                                        <p:strVal val="visible"/>
                                      </p:to>
                                    </p:set>
                                    <p:anim calcmode="lin" valueType="num">
                                      <p:cBhvr additive="base">
                                        <p:cTn id="49" dur="500" fill="hold"/>
                                        <p:tgtEl>
                                          <p:spTgt spid="45060">
                                            <p:txEl>
                                              <p:pRg st="2" end="2"/>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45060">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5060">
                                            <p:txEl>
                                              <p:pRg st="2" end="2"/>
                                            </p:txEl>
                                          </p:spTgt>
                                        </p:tgtEl>
                                        <p:attrNameLst>
                                          <p:attrName>ppt_c</p:attrName>
                                        </p:attrNameLst>
                                      </p:cBhvr>
                                      <p:to>
                                        <a:schemeClr val="tx1"/>
                                      </p:to>
                                    </p:animClr>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45060">
                                            <p:txEl>
                                              <p:pRg st="3" end="3"/>
                                            </p:txEl>
                                          </p:spTgt>
                                        </p:tgtEl>
                                        <p:attrNameLst>
                                          <p:attrName>style.visibility</p:attrName>
                                        </p:attrNameLst>
                                      </p:cBhvr>
                                      <p:to>
                                        <p:strVal val="visible"/>
                                      </p:to>
                                    </p:set>
                                    <p:anim calcmode="lin" valueType="num">
                                      <p:cBhvr additive="base">
                                        <p:cTn id="55" dur="500" fill="hold"/>
                                        <p:tgtEl>
                                          <p:spTgt spid="45060">
                                            <p:txEl>
                                              <p:pRg st="3" end="3"/>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45060">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5060">
                                            <p:txEl>
                                              <p:pRg st="3" end="3"/>
                                            </p:txEl>
                                          </p:spTgt>
                                        </p:tgtEl>
                                        <p:attrNameLst>
                                          <p:attrName>ppt_c</p:attrName>
                                        </p:attrNameLst>
                                      </p:cBhvr>
                                      <p:to>
                                        <a:schemeClr val="tx1"/>
                                      </p:to>
                                    </p:animClr>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45060">
                                            <p:txEl>
                                              <p:pRg st="4" end="4"/>
                                            </p:txEl>
                                          </p:spTgt>
                                        </p:tgtEl>
                                        <p:attrNameLst>
                                          <p:attrName>style.visibility</p:attrName>
                                        </p:attrNameLst>
                                      </p:cBhvr>
                                      <p:to>
                                        <p:strVal val="visible"/>
                                      </p:to>
                                    </p:set>
                                    <p:anim calcmode="lin" valueType="num">
                                      <p:cBhvr additive="base">
                                        <p:cTn id="61" dur="500" fill="hold"/>
                                        <p:tgtEl>
                                          <p:spTgt spid="45060">
                                            <p:txEl>
                                              <p:pRg st="4" end="4"/>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45060">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45060">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bldLvl="2" autoUpdateAnimBg="0"/>
      <p:bldP spid="45060" grpId="0" build="p" bldLvl="2"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0348" y="384985"/>
            <a:ext cx="8134358" cy="1400530"/>
          </a:xfrm>
        </p:spPr>
        <p:txBody>
          <a:bodyPr/>
          <a:lstStyle/>
          <a:p>
            <a:r>
              <a:rPr lang="en-US" b="1" dirty="0">
                <a:latin typeface="Arial" panose="020B0604020202020204" pitchFamily="34" charset="0"/>
                <a:cs typeface="Arial" panose="020B0604020202020204" pitchFamily="34" charset="0"/>
              </a:rPr>
              <a:t>Do not read the presentation</a:t>
            </a:r>
          </a:p>
        </p:txBody>
      </p:sp>
      <p:sp>
        <p:nvSpPr>
          <p:cNvPr id="3" name="Content Placeholder 2"/>
          <p:cNvSpPr>
            <a:spLocks noGrp="1"/>
          </p:cNvSpPr>
          <p:nvPr>
            <p:ph idx="1"/>
          </p:nvPr>
        </p:nvSpPr>
        <p:spPr>
          <a:xfrm>
            <a:off x="990600" y="1595725"/>
            <a:ext cx="10820400" cy="4610342"/>
          </a:xfrm>
        </p:spPr>
        <p:txBody>
          <a:bodyPr>
            <a:normAutofit/>
          </a:bodyPr>
          <a:lstStyle/>
          <a:p>
            <a:r>
              <a:rPr lang="en-US" sz="3200" dirty="0">
                <a:latin typeface="Arial" panose="020B0604020202020204" pitchFamily="34" charset="0"/>
                <a:cs typeface="Arial" panose="020B0604020202020204" pitchFamily="34" charset="0"/>
              </a:rPr>
              <a:t>A sure sign of an ineffective presenter is when he or she looks at the screen and reads off every last word up on the slides</a:t>
            </a:r>
          </a:p>
          <a:p>
            <a:r>
              <a:rPr lang="en-US" sz="3200" dirty="0">
                <a:latin typeface="Arial" panose="020B0604020202020204" pitchFamily="34" charset="0"/>
                <a:cs typeface="Arial" panose="020B0604020202020204" pitchFamily="34" charset="0"/>
              </a:rPr>
              <a:t>Loses eye contact with the audience</a:t>
            </a:r>
          </a:p>
          <a:p>
            <a:r>
              <a:rPr lang="en-US" sz="3200" dirty="0">
                <a:latin typeface="Arial" panose="020B0604020202020204" pitchFamily="34" charset="0"/>
                <a:cs typeface="Arial" panose="020B0604020202020204" pitchFamily="34" charset="0"/>
              </a:rPr>
              <a:t>You also don’t want the audience to have to look at your backside all the time</a:t>
            </a:r>
          </a:p>
          <a:p>
            <a:r>
              <a:rPr lang="en-US" sz="3200" dirty="0">
                <a:latin typeface="Arial" panose="020B0604020202020204" pitchFamily="34" charset="0"/>
                <a:cs typeface="Arial" panose="020B0604020202020204" pitchFamily="34" charset="0"/>
              </a:rPr>
              <a:t>Practice the presentation so that you can speak from bullet points</a:t>
            </a:r>
          </a:p>
          <a:p>
            <a:r>
              <a:rPr lang="en-US" sz="3200" dirty="0">
                <a:latin typeface="Arial" panose="020B0604020202020204" pitchFamily="34" charset="0"/>
                <a:cs typeface="Arial" panose="020B0604020202020204" pitchFamily="34" charset="0"/>
              </a:rPr>
              <a:t>The text should be a cue for the presenter</a:t>
            </a:r>
          </a:p>
        </p:txBody>
      </p:sp>
    </p:spTree>
    <p:extLst>
      <p:ext uri="{BB962C8B-B14F-4D97-AF65-F5344CB8AC3E}">
        <p14:creationId xmlns:p14="http://schemas.microsoft.com/office/powerpoint/2010/main" val="304622114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841500" y="477839"/>
            <a:ext cx="8637588" cy="1006475"/>
          </a:xfrm>
        </p:spPr>
        <p:txBody>
          <a:bodyPr>
            <a:normAutofit/>
          </a:bodyPr>
          <a:lstStyle/>
          <a:p>
            <a:pPr algn="ctr" eaLnBrk="1" hangingPunct="1"/>
            <a:r>
              <a:rPr lang="en-US" sz="5400" dirty="0"/>
              <a:t>Preparing Content</a:t>
            </a:r>
          </a:p>
        </p:txBody>
      </p:sp>
      <p:sp>
        <p:nvSpPr>
          <p:cNvPr id="22531" name="Rectangle 3"/>
          <p:cNvSpPr>
            <a:spLocks noGrp="1" noChangeArrowheads="1"/>
          </p:cNvSpPr>
          <p:nvPr>
            <p:ph idx="1"/>
          </p:nvPr>
        </p:nvSpPr>
        <p:spPr>
          <a:xfrm>
            <a:off x="990600" y="2743200"/>
            <a:ext cx="11049000" cy="2438400"/>
          </a:xfrm>
        </p:spPr>
        <p:txBody>
          <a:bodyPr/>
          <a:lstStyle/>
          <a:p>
            <a:pPr eaLnBrk="1" hangingPunct="1">
              <a:buClr>
                <a:srgbClr val="FF0000"/>
              </a:buClr>
            </a:pPr>
            <a:r>
              <a:rPr lang="en-US" sz="4000" dirty="0">
                <a:solidFill>
                  <a:schemeClr val="tx2"/>
                </a:solidFill>
              </a:rPr>
              <a:t>Analyze your </a:t>
            </a:r>
            <a:r>
              <a:rPr lang="en-US" sz="4000" b="1" dirty="0">
                <a:solidFill>
                  <a:schemeClr val="tx2"/>
                </a:solidFill>
              </a:rPr>
              <a:t>AUDIENCE</a:t>
            </a:r>
            <a:r>
              <a:rPr lang="en-US" sz="4000" dirty="0">
                <a:solidFill>
                  <a:schemeClr val="tx2"/>
                </a:solidFill>
              </a:rPr>
              <a:t>.</a:t>
            </a:r>
          </a:p>
          <a:p>
            <a:pPr eaLnBrk="1" hangingPunct="1">
              <a:buClr>
                <a:srgbClr val="FF0000"/>
              </a:buClr>
            </a:pPr>
            <a:r>
              <a:rPr lang="en-US" sz="4000" dirty="0">
                <a:solidFill>
                  <a:schemeClr val="tx2"/>
                </a:solidFill>
              </a:rPr>
              <a:t>Define what </a:t>
            </a:r>
            <a:r>
              <a:rPr lang="en-US" sz="4000" b="1" dirty="0">
                <a:solidFill>
                  <a:schemeClr val="tx2"/>
                </a:solidFill>
              </a:rPr>
              <a:t>ACTION</a:t>
            </a:r>
            <a:r>
              <a:rPr lang="en-US" sz="4000" dirty="0">
                <a:solidFill>
                  <a:schemeClr val="tx2"/>
                </a:solidFill>
              </a:rPr>
              <a:t> you want them to take.</a:t>
            </a:r>
          </a:p>
          <a:p>
            <a:pPr eaLnBrk="1" hangingPunct="1">
              <a:buClr>
                <a:srgbClr val="FF0000"/>
              </a:buClr>
            </a:pPr>
            <a:r>
              <a:rPr lang="en-US" sz="4000" dirty="0">
                <a:solidFill>
                  <a:schemeClr val="tx2"/>
                </a:solidFill>
              </a:rPr>
              <a:t>Arrange your </a:t>
            </a:r>
            <a:r>
              <a:rPr lang="en-US" sz="4000" b="1" dirty="0">
                <a:solidFill>
                  <a:schemeClr val="tx2"/>
                </a:solidFill>
              </a:rPr>
              <a:t>ARGUMENT</a:t>
            </a:r>
            <a:r>
              <a:rPr lang="en-US" sz="4000" dirty="0">
                <a:solidFill>
                  <a:schemeClr val="tx2"/>
                </a:solidFill>
              </a:rPr>
              <a:t> to move them.</a:t>
            </a:r>
          </a:p>
        </p:txBody>
      </p:sp>
      <p:sp>
        <p:nvSpPr>
          <p:cNvPr id="22532" name="Text Box 4"/>
          <p:cNvSpPr txBox="1">
            <a:spLocks noChangeArrowheads="1"/>
          </p:cNvSpPr>
          <p:nvPr/>
        </p:nvSpPr>
        <p:spPr bwMode="auto">
          <a:xfrm>
            <a:off x="4038600" y="1295401"/>
            <a:ext cx="4419600" cy="1006475"/>
          </a:xfrm>
          <a:prstGeom prst="rect">
            <a:avLst/>
          </a:prstGeom>
          <a:noFill/>
          <a:ln w="9525">
            <a:noFill/>
            <a:miter lim="800000"/>
            <a:headEnd/>
            <a:tailEnd/>
          </a:ln>
        </p:spPr>
        <p:txBody>
          <a:bodyPr>
            <a:spAutoFit/>
          </a:bodyPr>
          <a:lstStyle/>
          <a:p>
            <a:pPr algn="ctr">
              <a:spcBef>
                <a:spcPct val="50000"/>
              </a:spcBef>
            </a:pPr>
            <a:r>
              <a:rPr lang="en-US" sz="6000" dirty="0">
                <a:solidFill>
                  <a:schemeClr val="tx2"/>
                </a:solidFill>
                <a:latin typeface="+mn-lt"/>
              </a:rPr>
              <a:t>3 A’s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1852613" y="838200"/>
            <a:ext cx="8637588" cy="914400"/>
          </a:xfrm>
        </p:spPr>
        <p:txBody>
          <a:bodyPr/>
          <a:lstStyle/>
          <a:p>
            <a:pPr algn="ctr" eaLnBrk="1" hangingPunct="1"/>
            <a:r>
              <a:rPr lang="en-US" sz="5400" dirty="0"/>
              <a:t>Analyze Your </a:t>
            </a:r>
            <a:r>
              <a:rPr lang="en-US" sz="5400" u="sng" dirty="0"/>
              <a:t>Audience</a:t>
            </a:r>
          </a:p>
        </p:txBody>
      </p:sp>
      <p:sp>
        <p:nvSpPr>
          <p:cNvPr id="23555" name="Rectangle 3"/>
          <p:cNvSpPr>
            <a:spLocks noGrp="1" noChangeArrowheads="1"/>
          </p:cNvSpPr>
          <p:nvPr>
            <p:ph idx="1"/>
          </p:nvPr>
        </p:nvSpPr>
        <p:spPr>
          <a:xfrm>
            <a:off x="685800" y="2286000"/>
            <a:ext cx="11125200" cy="4114800"/>
          </a:xfrm>
        </p:spPr>
        <p:txBody>
          <a:bodyPr/>
          <a:lstStyle/>
          <a:p>
            <a:pPr eaLnBrk="1" hangingPunct="1">
              <a:buClr>
                <a:srgbClr val="FF0000"/>
              </a:buClr>
            </a:pPr>
            <a:r>
              <a:rPr lang="en-US" sz="3600" dirty="0">
                <a:solidFill>
                  <a:schemeClr val="tx2"/>
                </a:solidFill>
              </a:rPr>
              <a:t>What are their names, titles, backgrounds, reasons for attending, </a:t>
            </a:r>
            <a:r>
              <a:rPr lang="en-US" sz="3600" dirty="0" err="1">
                <a:solidFill>
                  <a:schemeClr val="tx2"/>
                </a:solidFill>
              </a:rPr>
              <a:t>etc</a:t>
            </a:r>
            <a:r>
              <a:rPr lang="en-US" sz="3600" dirty="0">
                <a:solidFill>
                  <a:schemeClr val="tx2"/>
                </a:solidFill>
              </a:rPr>
              <a:t>…?</a:t>
            </a:r>
          </a:p>
          <a:p>
            <a:pPr eaLnBrk="1" hangingPunct="1">
              <a:buClr>
                <a:srgbClr val="FF0000"/>
              </a:buClr>
            </a:pPr>
            <a:r>
              <a:rPr lang="en-US" sz="3600" dirty="0">
                <a:solidFill>
                  <a:schemeClr val="tx2"/>
                </a:solidFill>
              </a:rPr>
              <a:t>What are their big concerns?</a:t>
            </a:r>
          </a:p>
          <a:p>
            <a:pPr eaLnBrk="1" hangingPunct="1">
              <a:buClr>
                <a:srgbClr val="FF0000"/>
              </a:buClr>
            </a:pPr>
            <a:r>
              <a:rPr lang="en-US" sz="3600" dirty="0">
                <a:solidFill>
                  <a:schemeClr val="tx2"/>
                </a:solidFill>
              </a:rPr>
              <a:t>What are their objectives, fears, hot buttons, and attitudes?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1841500" y="569913"/>
            <a:ext cx="8637588" cy="914400"/>
          </a:xfrm>
        </p:spPr>
        <p:txBody>
          <a:bodyPr/>
          <a:lstStyle/>
          <a:p>
            <a:pPr algn="ctr" eaLnBrk="1" hangingPunct="1"/>
            <a:r>
              <a:rPr lang="en-US" sz="5400"/>
              <a:t>Analyze Your </a:t>
            </a:r>
            <a:r>
              <a:rPr lang="en-US" sz="5400" u="sng"/>
              <a:t>Audience</a:t>
            </a:r>
          </a:p>
        </p:txBody>
      </p:sp>
      <p:sp>
        <p:nvSpPr>
          <p:cNvPr id="24579" name="Rectangle 3"/>
          <p:cNvSpPr>
            <a:spLocks noGrp="1" noChangeArrowheads="1"/>
          </p:cNvSpPr>
          <p:nvPr>
            <p:ph idx="1"/>
          </p:nvPr>
        </p:nvSpPr>
        <p:spPr>
          <a:xfrm>
            <a:off x="457200" y="1828800"/>
            <a:ext cx="10820400" cy="4306888"/>
          </a:xfrm>
        </p:spPr>
        <p:txBody>
          <a:bodyPr>
            <a:normAutofit/>
          </a:bodyPr>
          <a:lstStyle/>
          <a:p>
            <a:pPr eaLnBrk="1" hangingPunct="1">
              <a:lnSpc>
                <a:spcPct val="90000"/>
              </a:lnSpc>
              <a:buClr>
                <a:srgbClr val="FF0000"/>
              </a:buClr>
            </a:pPr>
            <a:r>
              <a:rPr lang="en-US" sz="3600" dirty="0">
                <a:solidFill>
                  <a:schemeClr val="tx2"/>
                </a:solidFill>
              </a:rPr>
              <a:t>What is their perception of you and your institution?</a:t>
            </a:r>
          </a:p>
          <a:p>
            <a:pPr eaLnBrk="1" hangingPunct="1">
              <a:lnSpc>
                <a:spcPct val="90000"/>
              </a:lnSpc>
              <a:buClr>
                <a:srgbClr val="FF0000"/>
              </a:buClr>
            </a:pPr>
            <a:r>
              <a:rPr lang="en-US" sz="3600" dirty="0">
                <a:solidFill>
                  <a:schemeClr val="tx2"/>
                </a:solidFill>
              </a:rPr>
              <a:t>What are their questions likely to be?</a:t>
            </a:r>
          </a:p>
          <a:p>
            <a:pPr eaLnBrk="1" hangingPunct="1">
              <a:lnSpc>
                <a:spcPct val="90000"/>
              </a:lnSpc>
              <a:buClr>
                <a:srgbClr val="FF0000"/>
              </a:buClr>
            </a:pPr>
            <a:r>
              <a:rPr lang="en-US" sz="3600" dirty="0">
                <a:solidFill>
                  <a:schemeClr val="tx2"/>
                </a:solidFill>
              </a:rPr>
              <a:t>What is personally at stake for them?</a:t>
            </a:r>
          </a:p>
          <a:p>
            <a:pPr eaLnBrk="1" hangingPunct="1">
              <a:lnSpc>
                <a:spcPct val="90000"/>
              </a:lnSpc>
              <a:buClr>
                <a:srgbClr val="FF0000"/>
              </a:buClr>
            </a:pPr>
            <a:r>
              <a:rPr lang="en-US" sz="3600" dirty="0">
                <a:solidFill>
                  <a:schemeClr val="tx2"/>
                </a:solidFill>
              </a:rPr>
              <a:t>How much detail do they need?</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841500" y="569913"/>
            <a:ext cx="8637588" cy="914400"/>
          </a:xfrm>
        </p:spPr>
        <p:txBody>
          <a:bodyPr/>
          <a:lstStyle/>
          <a:p>
            <a:pPr algn="ctr" eaLnBrk="1" hangingPunct="1"/>
            <a:r>
              <a:rPr lang="en-US" sz="5400"/>
              <a:t>Define What </a:t>
            </a:r>
            <a:r>
              <a:rPr lang="en-US" sz="5400" u="sng"/>
              <a:t>Action</a:t>
            </a:r>
          </a:p>
        </p:txBody>
      </p:sp>
      <p:sp>
        <p:nvSpPr>
          <p:cNvPr id="25603" name="Rectangle 3"/>
          <p:cNvSpPr>
            <a:spLocks noGrp="1" noChangeArrowheads="1"/>
          </p:cNvSpPr>
          <p:nvPr>
            <p:ph idx="1"/>
          </p:nvPr>
        </p:nvSpPr>
        <p:spPr>
          <a:xfrm>
            <a:off x="762000" y="1941513"/>
            <a:ext cx="10896600" cy="4114800"/>
          </a:xfrm>
        </p:spPr>
        <p:txBody>
          <a:bodyPr>
            <a:normAutofit/>
          </a:bodyPr>
          <a:lstStyle/>
          <a:p>
            <a:pPr eaLnBrk="1" hangingPunct="1">
              <a:buClr>
                <a:srgbClr val="FF0000"/>
              </a:buClr>
            </a:pPr>
            <a:r>
              <a:rPr lang="en-US" sz="3600" dirty="0">
                <a:solidFill>
                  <a:schemeClr val="tx2"/>
                </a:solidFill>
              </a:rPr>
              <a:t>What action do you want the audience to take?</a:t>
            </a:r>
          </a:p>
          <a:p>
            <a:pPr eaLnBrk="1" hangingPunct="1">
              <a:buClr>
                <a:srgbClr val="FF0000"/>
              </a:buClr>
            </a:pPr>
            <a:r>
              <a:rPr lang="en-US" sz="3600" dirty="0">
                <a:solidFill>
                  <a:schemeClr val="tx2"/>
                </a:solidFill>
              </a:rPr>
              <a:t>Define it in terms of the audience.</a:t>
            </a:r>
          </a:p>
          <a:p>
            <a:pPr eaLnBrk="1" hangingPunct="1">
              <a:buClr>
                <a:srgbClr val="FF0000"/>
              </a:buClr>
            </a:pPr>
            <a:r>
              <a:rPr lang="en-US" sz="3600" dirty="0">
                <a:solidFill>
                  <a:schemeClr val="tx2"/>
                </a:solidFill>
              </a:rPr>
              <a:t>What will they feel, believe, and do after hearing your talk?</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sp>
        <p:nvSpPr>
          <p:cNvPr id="98" name="Shape 98"/>
          <p:cNvSpPr txBox="1">
            <a:spLocks noGrp="1"/>
          </p:cNvSpPr>
          <p:nvPr>
            <p:ph type="title"/>
          </p:nvPr>
        </p:nvSpPr>
        <p:spPr>
          <a:prstGeom prst="rect">
            <a:avLst/>
          </a:prstGeom>
        </p:spPr>
        <p:txBody>
          <a:bodyPr vert="horz" lIns="121900" tIns="121900" rIns="121900" bIns="121900" rtlCol="0" anchor="b" anchorCtr="0">
            <a:noAutofit/>
          </a:bodyPr>
          <a:lstStyle/>
          <a:p>
            <a:pPr marL="609585" indent="-609585">
              <a:buClr>
                <a:schemeClr val="lt2"/>
              </a:buClr>
              <a:buSzPct val="100000"/>
              <a:buFont typeface="Trebuchet MS"/>
              <a:buAutoNum type="arabicPeriod" startAt="2"/>
            </a:pPr>
            <a:r>
              <a:rPr lang="en" b="1" dirty="0"/>
              <a:t>Dress to Impress</a:t>
            </a:r>
          </a:p>
        </p:txBody>
      </p:sp>
      <p:sp>
        <p:nvSpPr>
          <p:cNvPr id="99" name="Shape 99"/>
          <p:cNvSpPr txBox="1">
            <a:spLocks noGrp="1"/>
          </p:cNvSpPr>
          <p:nvPr>
            <p:ph type="body" idx="1"/>
          </p:nvPr>
        </p:nvSpPr>
        <p:spPr>
          <a:xfrm>
            <a:off x="609600" y="1600201"/>
            <a:ext cx="7924800" cy="4967599"/>
          </a:xfrm>
          <a:prstGeom prst="rect">
            <a:avLst/>
          </a:prstGeom>
        </p:spPr>
        <p:txBody>
          <a:bodyPr vert="horz" lIns="121900" tIns="121900" rIns="121900" bIns="121900" rtlCol="0" anchor="t" anchorCtr="0">
            <a:noAutofit/>
          </a:bodyPr>
          <a:lstStyle/>
          <a:p>
            <a:pPr algn="just"/>
            <a:r>
              <a:rPr lang="en" dirty="0"/>
              <a:t>Be sure to look the part. </a:t>
            </a:r>
          </a:p>
          <a:p>
            <a:pPr algn="just"/>
            <a:r>
              <a:rPr lang="en" dirty="0"/>
              <a:t>Know your audience and don’t fall short of their expectations. </a:t>
            </a:r>
          </a:p>
          <a:p>
            <a:pPr algn="just"/>
            <a:r>
              <a:rPr lang="en" dirty="0"/>
              <a:t>If it is a formal event, be sure to look the part. </a:t>
            </a:r>
          </a:p>
          <a:p>
            <a:pPr algn="just"/>
            <a:r>
              <a:rPr lang="en" dirty="0"/>
              <a:t>Remember it is always best to overdress than to underdress.</a:t>
            </a:r>
          </a:p>
        </p:txBody>
      </p:sp>
      <p:pic>
        <p:nvPicPr>
          <p:cNvPr id="3" name="Picture 2">
            <a:extLst>
              <a:ext uri="{FF2B5EF4-FFF2-40B4-BE49-F238E27FC236}">
                <a16:creationId xmlns:a16="http://schemas.microsoft.com/office/drawing/2014/main" id="{D3443EF5-6291-424A-075C-E041982DCC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0" y="1111881"/>
            <a:ext cx="3352800" cy="4634237"/>
          </a:xfrm>
          <a:prstGeom prst="rect">
            <a:avLst/>
          </a:prstGeom>
        </p:spPr>
      </p:pic>
      <p:pic>
        <p:nvPicPr>
          <p:cNvPr id="5" name="Picture 4">
            <a:extLst>
              <a:ext uri="{FF2B5EF4-FFF2-40B4-BE49-F238E27FC236}">
                <a16:creationId xmlns:a16="http://schemas.microsoft.com/office/drawing/2014/main" id="{774711BB-0ED6-C2A6-2F47-A6DB33647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03730" y="4267199"/>
            <a:ext cx="3187670" cy="2390753"/>
          </a:xfrm>
          <a:prstGeom prst="rect">
            <a:avLst/>
          </a:prstGeom>
        </p:spPr>
      </p:pic>
    </p:spTree>
  </p:cSld>
  <p:clrMapOvr>
    <a:masterClrMapping/>
  </p:clrMapOvr>
  <p:transition spd="slow">
    <p:cut/>
  </p:transition>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781439" y="762000"/>
            <a:ext cx="8637588" cy="914400"/>
          </a:xfrm>
        </p:spPr>
        <p:txBody>
          <a:bodyPr>
            <a:normAutofit/>
          </a:bodyPr>
          <a:lstStyle/>
          <a:p>
            <a:pPr algn="ctr" eaLnBrk="1" hangingPunct="1"/>
            <a:r>
              <a:rPr lang="en-US" sz="5400" dirty="0"/>
              <a:t>Arranging Your </a:t>
            </a:r>
            <a:r>
              <a:rPr lang="en-US" sz="5400" u="sng" dirty="0"/>
              <a:t>Argument</a:t>
            </a:r>
          </a:p>
        </p:txBody>
      </p:sp>
      <p:sp>
        <p:nvSpPr>
          <p:cNvPr id="22531" name="Rectangle 3"/>
          <p:cNvSpPr>
            <a:spLocks noGrp="1" noChangeArrowheads="1"/>
          </p:cNvSpPr>
          <p:nvPr>
            <p:ph idx="1"/>
          </p:nvPr>
        </p:nvSpPr>
        <p:spPr/>
        <p:txBody>
          <a:bodyPr>
            <a:normAutofit/>
          </a:bodyPr>
          <a:lstStyle/>
          <a:p>
            <a:pPr marL="609600" indent="-609600">
              <a:buClr>
                <a:schemeClr val="tx2"/>
              </a:buClr>
              <a:buFont typeface="Wingdings" pitchFamily="2" charset="2"/>
              <a:buAutoNum type="arabicPeriod"/>
            </a:pPr>
            <a:r>
              <a:rPr lang="en-US" sz="3600" dirty="0">
                <a:solidFill>
                  <a:schemeClr val="tx2"/>
                </a:solidFill>
              </a:rPr>
              <a:t>Shake hands with the audience.</a:t>
            </a:r>
          </a:p>
          <a:p>
            <a:pPr marL="609600" indent="-609600">
              <a:buClr>
                <a:schemeClr val="tx2"/>
              </a:buClr>
              <a:buFont typeface="Wingdings" pitchFamily="2" charset="2"/>
              <a:buAutoNum type="arabicPeriod"/>
            </a:pPr>
            <a:r>
              <a:rPr lang="en-US" sz="3600" dirty="0">
                <a:solidFill>
                  <a:schemeClr val="tx2"/>
                </a:solidFill>
              </a:rPr>
              <a:t>Get to the point.</a:t>
            </a:r>
          </a:p>
          <a:p>
            <a:pPr marL="609600" indent="-609600">
              <a:buClr>
                <a:schemeClr val="tx2"/>
              </a:buClr>
              <a:buFont typeface="Wingdings" pitchFamily="2" charset="2"/>
              <a:buAutoNum type="arabicPeriod"/>
            </a:pPr>
            <a:r>
              <a:rPr lang="en-US" sz="3600" dirty="0">
                <a:solidFill>
                  <a:schemeClr val="tx2"/>
                </a:solidFill>
              </a:rPr>
              <a:t>Present your theme.</a:t>
            </a:r>
          </a:p>
          <a:p>
            <a:pPr marL="609600" indent="-609600">
              <a:buClr>
                <a:schemeClr val="tx2"/>
              </a:buClr>
              <a:buFont typeface="Wingdings" pitchFamily="2" charset="2"/>
              <a:buAutoNum type="arabicPeriod"/>
            </a:pPr>
            <a:r>
              <a:rPr lang="en-US" sz="3600" dirty="0">
                <a:solidFill>
                  <a:schemeClr val="tx2"/>
                </a:solidFill>
              </a:rPr>
              <a:t>Develop your agenda point by point.</a:t>
            </a:r>
          </a:p>
          <a:p>
            <a:pPr marL="609600" indent="-609600">
              <a:buClr>
                <a:schemeClr val="tx2"/>
              </a:buClr>
              <a:buFont typeface="Wingdings" pitchFamily="2" charset="2"/>
              <a:buAutoNum type="arabicPeriod"/>
            </a:pPr>
            <a:r>
              <a:rPr lang="en-US" sz="3600" dirty="0">
                <a:solidFill>
                  <a:schemeClr val="tx2"/>
                </a:solidFill>
              </a:rPr>
              <a:t>Summarize and recommend.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Effect transition="in" filter="slide(fromBottom)">
                                      <p:cBhvr>
                                        <p:cTn id="7" dur="500"/>
                                        <p:tgtEl>
                                          <p:spTgt spid="225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2531">
                                            <p:txEl>
                                              <p:pRg st="1" end="1"/>
                                            </p:txEl>
                                          </p:spTgt>
                                        </p:tgtEl>
                                        <p:attrNameLst>
                                          <p:attrName>style.visibility</p:attrName>
                                        </p:attrNameLst>
                                      </p:cBhvr>
                                      <p:to>
                                        <p:strVal val="visible"/>
                                      </p:to>
                                    </p:set>
                                    <p:animEffect transition="in" filter="slide(fromBottom)">
                                      <p:cBhvr>
                                        <p:cTn id="12" dur="500"/>
                                        <p:tgtEl>
                                          <p:spTgt spid="225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2" presetClass="entr" presetSubtype="4" fill="hold" grpId="0" nodeType="clickEffect">
                                  <p:stCondLst>
                                    <p:cond delay="0"/>
                                  </p:stCondLst>
                                  <p:childTnLst>
                                    <p:set>
                                      <p:cBhvr>
                                        <p:cTn id="16" dur="1" fill="hold">
                                          <p:stCondLst>
                                            <p:cond delay="0"/>
                                          </p:stCondLst>
                                        </p:cTn>
                                        <p:tgtEl>
                                          <p:spTgt spid="22531">
                                            <p:txEl>
                                              <p:pRg st="2" end="2"/>
                                            </p:txEl>
                                          </p:spTgt>
                                        </p:tgtEl>
                                        <p:attrNameLst>
                                          <p:attrName>style.visibility</p:attrName>
                                        </p:attrNameLst>
                                      </p:cBhvr>
                                      <p:to>
                                        <p:strVal val="visible"/>
                                      </p:to>
                                    </p:set>
                                    <p:animEffect transition="in" filter="slide(fromBottom)">
                                      <p:cBhvr>
                                        <p:cTn id="17" dur="500"/>
                                        <p:tgtEl>
                                          <p:spTgt spid="22531">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2" presetClass="entr" presetSubtype="4" fill="hold" grpId="0" nodeType="clickEffect">
                                  <p:stCondLst>
                                    <p:cond delay="0"/>
                                  </p:stCondLst>
                                  <p:childTnLst>
                                    <p:set>
                                      <p:cBhvr>
                                        <p:cTn id="21" dur="1" fill="hold">
                                          <p:stCondLst>
                                            <p:cond delay="0"/>
                                          </p:stCondLst>
                                        </p:cTn>
                                        <p:tgtEl>
                                          <p:spTgt spid="22531">
                                            <p:txEl>
                                              <p:pRg st="3" end="3"/>
                                            </p:txEl>
                                          </p:spTgt>
                                        </p:tgtEl>
                                        <p:attrNameLst>
                                          <p:attrName>style.visibility</p:attrName>
                                        </p:attrNameLst>
                                      </p:cBhvr>
                                      <p:to>
                                        <p:strVal val="visible"/>
                                      </p:to>
                                    </p:set>
                                    <p:animEffect transition="in" filter="slide(fromBottom)">
                                      <p:cBhvr>
                                        <p:cTn id="22" dur="500"/>
                                        <p:tgtEl>
                                          <p:spTgt spid="22531">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2531">
                                            <p:txEl>
                                              <p:pRg st="4" end="4"/>
                                            </p:txEl>
                                          </p:spTgt>
                                        </p:tgtEl>
                                        <p:attrNameLst>
                                          <p:attrName>style.visibility</p:attrName>
                                        </p:attrNameLst>
                                      </p:cBhvr>
                                      <p:to>
                                        <p:strVal val="visible"/>
                                      </p:to>
                                    </p:set>
                                    <p:animEffect transition="in" filter="slide(fromBottom)">
                                      <p:cBhvr>
                                        <p:cTn id="27" dur="500"/>
                                        <p:tgtEl>
                                          <p:spTgt spid="225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2"/>
          <p:cNvSpPr txBox="1">
            <a:spLocks noChangeArrowheads="1"/>
          </p:cNvSpPr>
          <p:nvPr/>
        </p:nvSpPr>
        <p:spPr bwMode="auto">
          <a:xfrm>
            <a:off x="1981200" y="1600200"/>
            <a:ext cx="7924800" cy="2123658"/>
          </a:xfrm>
          <a:prstGeom prst="rect">
            <a:avLst/>
          </a:prstGeom>
          <a:noFill/>
          <a:ln w="9525">
            <a:noFill/>
            <a:miter lim="800000"/>
            <a:headEnd/>
            <a:tailEnd/>
          </a:ln>
        </p:spPr>
        <p:txBody>
          <a:bodyPr wrap="square">
            <a:spAutoFit/>
          </a:bodyPr>
          <a:lstStyle/>
          <a:p>
            <a:pPr algn="ctr">
              <a:spcBef>
                <a:spcPct val="50000"/>
              </a:spcBef>
            </a:pPr>
            <a:r>
              <a:rPr lang="en-US" sz="6000" dirty="0">
                <a:solidFill>
                  <a:schemeClr val="tx2"/>
                </a:solidFill>
                <a:latin typeface="+mn-lt"/>
              </a:rPr>
              <a:t>Visual </a:t>
            </a:r>
            <a:r>
              <a:rPr lang="en-US" sz="6000" u="sng" dirty="0">
                <a:solidFill>
                  <a:schemeClr val="tx2"/>
                </a:solidFill>
                <a:latin typeface="+mn-lt"/>
              </a:rPr>
              <a:t>Aids</a:t>
            </a:r>
          </a:p>
          <a:p>
            <a:pPr algn="ctr">
              <a:spcBef>
                <a:spcPct val="50000"/>
              </a:spcBef>
            </a:pPr>
            <a:r>
              <a:rPr lang="en-US" sz="4800" dirty="0">
                <a:solidFill>
                  <a:schemeClr val="tx2"/>
                </a:solidFill>
                <a:latin typeface="+mn-lt"/>
              </a:rPr>
              <a:t>(not the stars of the show)</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10" descr="MCj00787680000[1]"/>
          <p:cNvPicPr>
            <a:picLocks noChangeAspect="1" noChangeArrowheads="1"/>
          </p:cNvPicPr>
          <p:nvPr/>
        </p:nvPicPr>
        <p:blipFill>
          <a:blip r:embed="rId3" cstate="print"/>
          <a:srcRect/>
          <a:stretch>
            <a:fillRect/>
          </a:stretch>
        </p:blipFill>
        <p:spPr>
          <a:xfrm>
            <a:off x="914400" y="1143000"/>
            <a:ext cx="7239000" cy="6391275"/>
          </a:xfrm>
          <a:prstGeom prst="rect">
            <a:avLst/>
          </a:prstGeom>
          <a:noFill/>
        </p:spPr>
      </p:pic>
      <p:sp>
        <p:nvSpPr>
          <p:cNvPr id="30722" name="Text Box 2"/>
          <p:cNvSpPr txBox="1">
            <a:spLocks noChangeArrowheads="1"/>
          </p:cNvSpPr>
          <p:nvPr/>
        </p:nvSpPr>
        <p:spPr bwMode="auto">
          <a:xfrm>
            <a:off x="1981200" y="127337"/>
            <a:ext cx="8229600" cy="1015663"/>
          </a:xfrm>
          <a:prstGeom prst="rect">
            <a:avLst/>
          </a:prstGeom>
          <a:noFill/>
          <a:ln w="9525">
            <a:noFill/>
            <a:miter lim="800000"/>
            <a:headEnd/>
            <a:tailEnd/>
          </a:ln>
        </p:spPr>
        <p:txBody>
          <a:bodyPr>
            <a:spAutoFit/>
          </a:bodyPr>
          <a:lstStyle/>
          <a:p>
            <a:pPr algn="ctr">
              <a:spcBef>
                <a:spcPct val="50000"/>
              </a:spcBef>
            </a:pPr>
            <a:r>
              <a:rPr lang="en-US" sz="6000" b="1" dirty="0">
                <a:solidFill>
                  <a:schemeClr val="tx2"/>
                </a:solidFill>
                <a:latin typeface="+mn-lt"/>
              </a:rPr>
              <a:t>Design Concepts</a:t>
            </a:r>
          </a:p>
        </p:txBody>
      </p:sp>
      <p:sp>
        <p:nvSpPr>
          <p:cNvPr id="94211" name="Text Box 3"/>
          <p:cNvSpPr txBox="1">
            <a:spLocks noChangeArrowheads="1"/>
          </p:cNvSpPr>
          <p:nvPr/>
        </p:nvSpPr>
        <p:spPr bwMode="auto">
          <a:xfrm rot="20038228">
            <a:off x="3401698" y="1717754"/>
            <a:ext cx="6096000" cy="3021013"/>
          </a:xfrm>
          <a:prstGeom prst="rect">
            <a:avLst/>
          </a:prstGeom>
          <a:noFill/>
          <a:ln w="9525">
            <a:noFill/>
            <a:miter lim="800000"/>
            <a:headEnd/>
            <a:tailEnd/>
          </a:ln>
        </p:spPr>
        <p:txBody>
          <a:bodyPr wrap="square">
            <a:spAutoFit/>
          </a:bodyPr>
          <a:lstStyle/>
          <a:p>
            <a:pPr>
              <a:spcBef>
                <a:spcPct val="50000"/>
              </a:spcBef>
              <a:buFontTx/>
              <a:buChar char="•"/>
            </a:pPr>
            <a:r>
              <a:rPr lang="en-US" sz="4800" dirty="0">
                <a:solidFill>
                  <a:schemeClr val="tx2"/>
                </a:solidFill>
                <a:latin typeface="+mn-lt"/>
              </a:rPr>
              <a:t>Big</a:t>
            </a:r>
          </a:p>
          <a:p>
            <a:pPr>
              <a:spcBef>
                <a:spcPct val="50000"/>
              </a:spcBef>
              <a:buFontTx/>
              <a:buChar char="•"/>
            </a:pPr>
            <a:r>
              <a:rPr lang="en-US" sz="4800" dirty="0">
                <a:solidFill>
                  <a:schemeClr val="tx2"/>
                </a:solidFill>
                <a:latin typeface="+mn-lt"/>
              </a:rPr>
              <a:t>Simple</a:t>
            </a:r>
          </a:p>
          <a:p>
            <a:pPr>
              <a:spcBef>
                <a:spcPct val="50000"/>
              </a:spcBef>
              <a:buFontTx/>
              <a:buChar char="•"/>
            </a:pPr>
            <a:r>
              <a:rPr lang="en-US" sz="4800" dirty="0">
                <a:solidFill>
                  <a:schemeClr val="tx2"/>
                </a:solidFill>
                <a:latin typeface="+mn-lt"/>
              </a:rPr>
              <a:t>Clear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4211">
                                            <p:txEl>
                                              <p:pRg st="0" end="0"/>
                                            </p:txEl>
                                          </p:spTgt>
                                        </p:tgtEl>
                                        <p:attrNameLst>
                                          <p:attrName>style.visibility</p:attrName>
                                        </p:attrNameLst>
                                      </p:cBhvr>
                                      <p:to>
                                        <p:strVal val="visible"/>
                                      </p:to>
                                    </p:set>
                                    <p:anim calcmode="lin" valueType="num">
                                      <p:cBhvr additive="base">
                                        <p:cTn id="7" dur="500" fill="hold"/>
                                        <p:tgtEl>
                                          <p:spTgt spid="942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42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4211">
                                            <p:txEl>
                                              <p:pRg st="1" end="1"/>
                                            </p:txEl>
                                          </p:spTgt>
                                        </p:tgtEl>
                                        <p:attrNameLst>
                                          <p:attrName>style.visibility</p:attrName>
                                        </p:attrNameLst>
                                      </p:cBhvr>
                                      <p:to>
                                        <p:strVal val="visible"/>
                                      </p:to>
                                    </p:set>
                                    <p:anim calcmode="lin" valueType="num">
                                      <p:cBhvr additive="base">
                                        <p:cTn id="13" dur="500" fill="hold"/>
                                        <p:tgtEl>
                                          <p:spTgt spid="94211">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94211">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4211">
                                            <p:txEl>
                                              <p:pRg st="2" end="2"/>
                                            </p:txEl>
                                          </p:spTgt>
                                        </p:tgtEl>
                                        <p:attrNameLst>
                                          <p:attrName>style.visibility</p:attrName>
                                        </p:attrNameLst>
                                      </p:cBhvr>
                                      <p:to>
                                        <p:strVal val="visible"/>
                                      </p:to>
                                    </p:set>
                                    <p:anim calcmode="lin" valueType="num">
                                      <p:cBhvr additive="base">
                                        <p:cTn id="19" dur="500" fill="hold"/>
                                        <p:tgtEl>
                                          <p:spTgt spid="9421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94211">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a:xfrm>
            <a:off x="1841500" y="569913"/>
            <a:ext cx="8637588" cy="914400"/>
          </a:xfrm>
        </p:spPr>
        <p:txBody>
          <a:bodyPr/>
          <a:lstStyle/>
          <a:p>
            <a:pPr algn="ctr" eaLnBrk="1" hangingPunct="1"/>
            <a:r>
              <a:rPr lang="en-US" sz="5400"/>
              <a:t>Questions &amp; Answers</a:t>
            </a:r>
          </a:p>
        </p:txBody>
      </p:sp>
      <p:sp>
        <p:nvSpPr>
          <p:cNvPr id="38915" name="Rectangle 3"/>
          <p:cNvSpPr>
            <a:spLocks noGrp="1" noChangeArrowheads="1"/>
          </p:cNvSpPr>
          <p:nvPr>
            <p:ph idx="1"/>
          </p:nvPr>
        </p:nvSpPr>
        <p:spPr>
          <a:xfrm>
            <a:off x="838200" y="1825625"/>
            <a:ext cx="10744200" cy="4351338"/>
          </a:xfrm>
        </p:spPr>
        <p:txBody>
          <a:bodyPr>
            <a:normAutofit/>
          </a:bodyPr>
          <a:lstStyle/>
          <a:p>
            <a:pPr eaLnBrk="1" hangingPunct="1">
              <a:buClr>
                <a:srgbClr val="FF0000"/>
              </a:buClr>
            </a:pPr>
            <a:r>
              <a:rPr lang="en-US" sz="4000" dirty="0">
                <a:solidFill>
                  <a:schemeClr val="tx2"/>
                </a:solidFill>
              </a:rPr>
              <a:t>Beginning of a whole new interactive presentation</a:t>
            </a:r>
          </a:p>
          <a:p>
            <a:pPr eaLnBrk="1" hangingPunct="1">
              <a:buClr>
                <a:srgbClr val="FF0000"/>
              </a:buClr>
            </a:pPr>
            <a:r>
              <a:rPr lang="en-US" sz="4000" dirty="0">
                <a:solidFill>
                  <a:schemeClr val="tx2"/>
                </a:solidFill>
              </a:rPr>
              <a:t>Opportunity to make a point</a:t>
            </a:r>
          </a:p>
          <a:p>
            <a:pPr eaLnBrk="1" hangingPunct="1">
              <a:buClr>
                <a:srgbClr val="FF0000"/>
              </a:buClr>
            </a:pPr>
            <a:r>
              <a:rPr lang="en-US" sz="4000" dirty="0">
                <a:solidFill>
                  <a:schemeClr val="tx2"/>
                </a:solidFill>
              </a:rPr>
              <a:t>Most presentations are won or lost here</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1841500" y="569913"/>
            <a:ext cx="8637588" cy="914400"/>
          </a:xfrm>
        </p:spPr>
        <p:txBody>
          <a:bodyPr>
            <a:noAutofit/>
          </a:bodyPr>
          <a:lstStyle/>
          <a:p>
            <a:pPr algn="ctr" eaLnBrk="1" hangingPunct="1"/>
            <a:r>
              <a:rPr lang="en-US" sz="6000" dirty="0"/>
              <a:t>Questions &amp; Answers</a:t>
            </a:r>
          </a:p>
        </p:txBody>
      </p:sp>
      <p:sp>
        <p:nvSpPr>
          <p:cNvPr id="32771" name="Rectangle 3"/>
          <p:cNvSpPr>
            <a:spLocks noGrp="1" noChangeArrowheads="1"/>
          </p:cNvSpPr>
          <p:nvPr>
            <p:ph sz="half" idx="1"/>
          </p:nvPr>
        </p:nvSpPr>
        <p:spPr/>
        <p:txBody>
          <a:bodyPr>
            <a:normAutofit/>
          </a:bodyPr>
          <a:lstStyle/>
          <a:p>
            <a:pPr eaLnBrk="1" hangingPunct="1">
              <a:buClr>
                <a:srgbClr val="FF0000"/>
              </a:buClr>
            </a:pPr>
            <a:r>
              <a:rPr lang="en-US" dirty="0">
                <a:solidFill>
                  <a:schemeClr val="tx2"/>
                </a:solidFill>
              </a:rPr>
              <a:t>Anticipate lines of questioning</a:t>
            </a:r>
          </a:p>
          <a:p>
            <a:pPr eaLnBrk="1" hangingPunct="1">
              <a:buClr>
                <a:srgbClr val="FF0000"/>
              </a:buClr>
            </a:pPr>
            <a:r>
              <a:rPr lang="en-US" dirty="0">
                <a:solidFill>
                  <a:schemeClr val="tx2"/>
                </a:solidFill>
              </a:rPr>
              <a:t>Rehearse</a:t>
            </a:r>
          </a:p>
          <a:p>
            <a:pPr eaLnBrk="1" hangingPunct="1">
              <a:buClr>
                <a:srgbClr val="FF0000"/>
              </a:buClr>
            </a:pPr>
            <a:r>
              <a:rPr lang="en-US" dirty="0">
                <a:solidFill>
                  <a:schemeClr val="tx2"/>
                </a:solidFill>
              </a:rPr>
              <a:t>Don’t rank questions</a:t>
            </a:r>
          </a:p>
          <a:p>
            <a:pPr eaLnBrk="1" hangingPunct="1">
              <a:buClr>
                <a:srgbClr val="FF0000"/>
              </a:buClr>
            </a:pPr>
            <a:r>
              <a:rPr lang="en-US" dirty="0">
                <a:solidFill>
                  <a:schemeClr val="tx2"/>
                </a:solidFill>
              </a:rPr>
              <a:t>Keep answers brief</a:t>
            </a:r>
          </a:p>
          <a:p>
            <a:pPr eaLnBrk="1" hangingPunct="1">
              <a:buClr>
                <a:srgbClr val="FF0000"/>
              </a:buClr>
            </a:pPr>
            <a:r>
              <a:rPr lang="en-US" dirty="0">
                <a:solidFill>
                  <a:schemeClr val="tx2"/>
                </a:solidFill>
              </a:rPr>
              <a:t>Be honest—</a:t>
            </a:r>
            <a:r>
              <a:rPr lang="tr-TR" dirty="0">
                <a:solidFill>
                  <a:schemeClr val="tx2"/>
                </a:solidFill>
              </a:rPr>
              <a:t> on </a:t>
            </a:r>
            <a:r>
              <a:rPr lang="tr-TR" dirty="0" err="1">
                <a:solidFill>
                  <a:schemeClr val="tx2"/>
                </a:solidFill>
              </a:rPr>
              <a:t>your</a:t>
            </a:r>
            <a:r>
              <a:rPr lang="tr-TR" dirty="0">
                <a:solidFill>
                  <a:schemeClr val="tx2"/>
                </a:solidFill>
              </a:rPr>
              <a:t> </a:t>
            </a:r>
            <a:r>
              <a:rPr lang="tr-TR" dirty="0" err="1">
                <a:solidFill>
                  <a:schemeClr val="tx2"/>
                </a:solidFill>
              </a:rPr>
              <a:t>answers</a:t>
            </a:r>
            <a:endParaRPr lang="en-US" dirty="0">
              <a:solidFill>
                <a:schemeClr val="tx2"/>
              </a:solidFill>
            </a:endParaRPr>
          </a:p>
          <a:p>
            <a:pPr eaLnBrk="1" hangingPunct="1">
              <a:buClr>
                <a:srgbClr val="FF0000"/>
              </a:buClr>
            </a:pPr>
            <a:r>
              <a:rPr lang="en-US" dirty="0">
                <a:solidFill>
                  <a:schemeClr val="tx2"/>
                </a:solidFill>
              </a:rPr>
              <a:t>Avoid negative words</a:t>
            </a:r>
          </a:p>
        </p:txBody>
      </p:sp>
      <p:sp>
        <p:nvSpPr>
          <p:cNvPr id="32772" name="Rectangle 4"/>
          <p:cNvSpPr>
            <a:spLocks noGrp="1" noChangeArrowheads="1"/>
          </p:cNvSpPr>
          <p:nvPr>
            <p:ph sz="half" idx="2"/>
          </p:nvPr>
        </p:nvSpPr>
        <p:spPr>
          <a:xfrm>
            <a:off x="6038426" y="2590800"/>
            <a:ext cx="5620174" cy="4114800"/>
          </a:xfrm>
        </p:spPr>
        <p:txBody>
          <a:bodyPr>
            <a:normAutofit/>
          </a:bodyPr>
          <a:lstStyle/>
          <a:p>
            <a:pPr eaLnBrk="1" hangingPunct="1">
              <a:buClr>
                <a:srgbClr val="FF0000"/>
              </a:buClr>
            </a:pPr>
            <a:r>
              <a:rPr lang="en-US" dirty="0">
                <a:solidFill>
                  <a:schemeClr val="tx2"/>
                </a:solidFill>
              </a:rPr>
              <a:t>Don’t repeat negative questions</a:t>
            </a:r>
          </a:p>
          <a:p>
            <a:pPr eaLnBrk="1" hangingPunct="1">
              <a:buClr>
                <a:srgbClr val="FF0000"/>
              </a:buClr>
            </a:pPr>
            <a:r>
              <a:rPr lang="en-US" dirty="0">
                <a:solidFill>
                  <a:schemeClr val="tx2"/>
                </a:solidFill>
              </a:rPr>
              <a:t>Clarify question</a:t>
            </a:r>
          </a:p>
          <a:p>
            <a:pPr eaLnBrk="1" hangingPunct="1">
              <a:buClr>
                <a:srgbClr val="FF0000"/>
              </a:buClr>
            </a:pPr>
            <a:r>
              <a:rPr lang="en-US" dirty="0">
                <a:solidFill>
                  <a:schemeClr val="tx2"/>
                </a:solidFill>
              </a:rPr>
              <a:t>Defer to experts</a:t>
            </a:r>
          </a:p>
          <a:p>
            <a:pPr eaLnBrk="1" hangingPunct="1">
              <a:buClr>
                <a:srgbClr val="FF0000"/>
              </a:buClr>
            </a:pPr>
            <a:r>
              <a:rPr lang="en-US" dirty="0">
                <a:solidFill>
                  <a:schemeClr val="tx2"/>
                </a:solidFill>
              </a:rPr>
              <a:t>Move your eyes off questioner</a:t>
            </a:r>
          </a:p>
          <a:p>
            <a:pPr eaLnBrk="1" hangingPunct="1">
              <a:buClr>
                <a:srgbClr val="FF0000"/>
              </a:buClr>
            </a:pPr>
            <a:r>
              <a:rPr lang="en-US" dirty="0">
                <a:solidFill>
                  <a:schemeClr val="tx2"/>
                </a:solidFill>
              </a:rPr>
              <a:t>If  negative, end your response focused on somebody else</a:t>
            </a:r>
          </a:p>
          <a:p>
            <a:pPr eaLnBrk="1" hangingPunct="1">
              <a:buClr>
                <a:srgbClr val="FF0000"/>
              </a:buClr>
            </a:pPr>
            <a:endParaRPr lang="en-US" dirty="0">
              <a:solidFill>
                <a:schemeClr val="tx2"/>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2771">
                                            <p:txEl>
                                              <p:pRg st="0" end="0"/>
                                            </p:txEl>
                                          </p:spTgt>
                                        </p:tgtEl>
                                        <p:attrNameLst>
                                          <p:attrName>style.visibility</p:attrName>
                                        </p:attrNameLst>
                                      </p:cBhvr>
                                      <p:to>
                                        <p:strVal val="visible"/>
                                      </p:to>
                                    </p:set>
                                    <p:anim calcmode="lin" valueType="num">
                                      <p:cBhvr additive="base">
                                        <p:cTn id="7" dur="500" fill="hold"/>
                                        <p:tgtEl>
                                          <p:spTgt spid="3277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2771">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2771">
                                            <p:txEl>
                                              <p:pRg st="0" end="0"/>
                                            </p:txEl>
                                          </p:spTgt>
                                        </p:tgtEl>
                                        <p:attrNameLst>
                                          <p:attrName>ppt_c</p:attrName>
                                        </p:attrNameLst>
                                      </p:cBhvr>
                                      <p:to>
                                        <a:schemeClr val="tx1"/>
                                      </p:to>
                                    </p:animClr>
                                  </p:sub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2771">
                                            <p:txEl>
                                              <p:pRg st="1" end="1"/>
                                            </p:txEl>
                                          </p:spTgt>
                                        </p:tgtEl>
                                        <p:attrNameLst>
                                          <p:attrName>style.visibility</p:attrName>
                                        </p:attrNameLst>
                                      </p:cBhvr>
                                      <p:to>
                                        <p:strVal val="visible"/>
                                      </p:to>
                                    </p:set>
                                    <p:anim calcmode="lin" valueType="num">
                                      <p:cBhvr additive="base">
                                        <p:cTn id="13" dur="500" fill="hold"/>
                                        <p:tgtEl>
                                          <p:spTgt spid="32771">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2771">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2771">
                                            <p:txEl>
                                              <p:pRg st="1" end="1"/>
                                            </p:txEl>
                                          </p:spTgt>
                                        </p:tgtEl>
                                        <p:attrNameLst>
                                          <p:attrName>ppt_c</p:attrName>
                                        </p:attrNameLst>
                                      </p:cBhvr>
                                      <p:to>
                                        <a:schemeClr val="tx1"/>
                                      </p:to>
                                    </p:animClr>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2771">
                                            <p:txEl>
                                              <p:pRg st="2" end="2"/>
                                            </p:txEl>
                                          </p:spTgt>
                                        </p:tgtEl>
                                        <p:attrNameLst>
                                          <p:attrName>style.visibility</p:attrName>
                                        </p:attrNameLst>
                                      </p:cBhvr>
                                      <p:to>
                                        <p:strVal val="visible"/>
                                      </p:to>
                                    </p:set>
                                    <p:anim calcmode="lin" valueType="num">
                                      <p:cBhvr additive="base">
                                        <p:cTn id="19" dur="500" fill="hold"/>
                                        <p:tgtEl>
                                          <p:spTgt spid="32771">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2771">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2771">
                                            <p:txEl>
                                              <p:pRg st="2" end="2"/>
                                            </p:txEl>
                                          </p:spTgt>
                                        </p:tgtEl>
                                        <p:attrNameLst>
                                          <p:attrName>ppt_c</p:attrName>
                                        </p:attrNameLst>
                                      </p:cBhvr>
                                      <p:to>
                                        <a:schemeClr val="tx1"/>
                                      </p:to>
                                    </p:animClr>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2771">
                                            <p:txEl>
                                              <p:pRg st="3" end="3"/>
                                            </p:txEl>
                                          </p:spTgt>
                                        </p:tgtEl>
                                        <p:attrNameLst>
                                          <p:attrName>style.visibility</p:attrName>
                                        </p:attrNameLst>
                                      </p:cBhvr>
                                      <p:to>
                                        <p:strVal val="visible"/>
                                      </p:to>
                                    </p:set>
                                    <p:anim calcmode="lin" valueType="num">
                                      <p:cBhvr additive="base">
                                        <p:cTn id="25" dur="500" fill="hold"/>
                                        <p:tgtEl>
                                          <p:spTgt spid="3277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32771">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2771">
                                            <p:txEl>
                                              <p:pRg st="3" end="3"/>
                                            </p:txEl>
                                          </p:spTgt>
                                        </p:tgtEl>
                                        <p:attrNameLst>
                                          <p:attrName>ppt_c</p:attrName>
                                        </p:attrNameLst>
                                      </p:cBhvr>
                                      <p:to>
                                        <a:schemeClr val="tx1"/>
                                      </p:to>
                                    </p:animClr>
                                  </p:sub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32771">
                                            <p:txEl>
                                              <p:pRg st="4" end="4"/>
                                            </p:txEl>
                                          </p:spTgt>
                                        </p:tgtEl>
                                        <p:attrNameLst>
                                          <p:attrName>style.visibility</p:attrName>
                                        </p:attrNameLst>
                                      </p:cBhvr>
                                      <p:to>
                                        <p:strVal val="visible"/>
                                      </p:to>
                                    </p:set>
                                    <p:anim calcmode="lin" valueType="num">
                                      <p:cBhvr additive="base">
                                        <p:cTn id="31" dur="500" fill="hold"/>
                                        <p:tgtEl>
                                          <p:spTgt spid="32771">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32771">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2771">
                                            <p:txEl>
                                              <p:pRg st="4" end="4"/>
                                            </p:txEl>
                                          </p:spTgt>
                                        </p:tgtEl>
                                        <p:attrNameLst>
                                          <p:attrName>ppt_c</p:attrName>
                                        </p:attrNameLst>
                                      </p:cBhvr>
                                      <p:to>
                                        <a:schemeClr val="tx1"/>
                                      </p:to>
                                    </p:animClr>
                                  </p:sub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grpId="0" nodeType="clickEffect">
                                  <p:stCondLst>
                                    <p:cond delay="0"/>
                                  </p:stCondLst>
                                  <p:childTnLst>
                                    <p:set>
                                      <p:cBhvr>
                                        <p:cTn id="36" dur="1" fill="hold">
                                          <p:stCondLst>
                                            <p:cond delay="0"/>
                                          </p:stCondLst>
                                        </p:cTn>
                                        <p:tgtEl>
                                          <p:spTgt spid="32771">
                                            <p:txEl>
                                              <p:pRg st="5" end="5"/>
                                            </p:txEl>
                                          </p:spTgt>
                                        </p:tgtEl>
                                        <p:attrNameLst>
                                          <p:attrName>style.visibility</p:attrName>
                                        </p:attrNameLst>
                                      </p:cBhvr>
                                      <p:to>
                                        <p:strVal val="visible"/>
                                      </p:to>
                                    </p:set>
                                    <p:anim calcmode="lin" valueType="num">
                                      <p:cBhvr additive="base">
                                        <p:cTn id="37" dur="500" fill="hold"/>
                                        <p:tgtEl>
                                          <p:spTgt spid="32771">
                                            <p:txEl>
                                              <p:pRg st="5" end="5"/>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32771">
                                            <p:txEl>
                                              <p:pRg st="5" end="5"/>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2771">
                                            <p:txEl>
                                              <p:pRg st="5" end="5"/>
                                            </p:txEl>
                                          </p:spTgt>
                                        </p:tgtEl>
                                        <p:attrNameLst>
                                          <p:attrName>ppt_c</p:attrName>
                                        </p:attrNameLst>
                                      </p:cBhvr>
                                      <p:to>
                                        <a:schemeClr val="tx1"/>
                                      </p:to>
                                    </p:animClr>
                                  </p:sub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2" fill="hold" grpId="0" nodeType="clickEffect">
                                  <p:stCondLst>
                                    <p:cond delay="0"/>
                                  </p:stCondLst>
                                  <p:childTnLst>
                                    <p:set>
                                      <p:cBhvr>
                                        <p:cTn id="42" dur="1" fill="hold">
                                          <p:stCondLst>
                                            <p:cond delay="0"/>
                                          </p:stCondLst>
                                        </p:cTn>
                                        <p:tgtEl>
                                          <p:spTgt spid="32772">
                                            <p:txEl>
                                              <p:pRg st="0" end="0"/>
                                            </p:txEl>
                                          </p:spTgt>
                                        </p:tgtEl>
                                        <p:attrNameLst>
                                          <p:attrName>style.visibility</p:attrName>
                                        </p:attrNameLst>
                                      </p:cBhvr>
                                      <p:to>
                                        <p:strVal val="visible"/>
                                      </p:to>
                                    </p:set>
                                    <p:anim calcmode="lin" valueType="num">
                                      <p:cBhvr additive="base">
                                        <p:cTn id="43" dur="500" fill="hold"/>
                                        <p:tgtEl>
                                          <p:spTgt spid="32772">
                                            <p:txEl>
                                              <p:pRg st="0" end="0"/>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32772">
                                            <p:txEl>
                                              <p:pRg st="0" end="0"/>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2772">
                                            <p:txEl>
                                              <p:pRg st="0" end="0"/>
                                            </p:txEl>
                                          </p:spTgt>
                                        </p:tgtEl>
                                        <p:attrNameLst>
                                          <p:attrName>ppt_c</p:attrName>
                                        </p:attrNameLst>
                                      </p:cBhvr>
                                      <p:to>
                                        <a:schemeClr val="tx1"/>
                                      </p:to>
                                    </p:animClr>
                                  </p:sub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2" fill="hold" grpId="0" nodeType="clickEffect">
                                  <p:stCondLst>
                                    <p:cond delay="0"/>
                                  </p:stCondLst>
                                  <p:childTnLst>
                                    <p:set>
                                      <p:cBhvr>
                                        <p:cTn id="48" dur="1" fill="hold">
                                          <p:stCondLst>
                                            <p:cond delay="0"/>
                                          </p:stCondLst>
                                        </p:cTn>
                                        <p:tgtEl>
                                          <p:spTgt spid="32772">
                                            <p:txEl>
                                              <p:pRg st="1" end="1"/>
                                            </p:txEl>
                                          </p:spTgt>
                                        </p:tgtEl>
                                        <p:attrNameLst>
                                          <p:attrName>style.visibility</p:attrName>
                                        </p:attrNameLst>
                                      </p:cBhvr>
                                      <p:to>
                                        <p:strVal val="visible"/>
                                      </p:to>
                                    </p:set>
                                    <p:anim calcmode="lin" valueType="num">
                                      <p:cBhvr additive="base">
                                        <p:cTn id="49" dur="500" fill="hold"/>
                                        <p:tgtEl>
                                          <p:spTgt spid="32772">
                                            <p:txEl>
                                              <p:pRg st="1" end="1"/>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32772">
                                            <p:txEl>
                                              <p:pRg st="1" end="1"/>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2772">
                                            <p:txEl>
                                              <p:pRg st="1" end="1"/>
                                            </p:txEl>
                                          </p:spTgt>
                                        </p:tgtEl>
                                        <p:attrNameLst>
                                          <p:attrName>ppt_c</p:attrName>
                                        </p:attrNameLst>
                                      </p:cBhvr>
                                      <p:to>
                                        <a:schemeClr val="tx1"/>
                                      </p:to>
                                    </p:animClr>
                                  </p:sub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2" fill="hold" grpId="0" nodeType="clickEffect">
                                  <p:stCondLst>
                                    <p:cond delay="0"/>
                                  </p:stCondLst>
                                  <p:childTnLst>
                                    <p:set>
                                      <p:cBhvr>
                                        <p:cTn id="54" dur="1" fill="hold">
                                          <p:stCondLst>
                                            <p:cond delay="0"/>
                                          </p:stCondLst>
                                        </p:cTn>
                                        <p:tgtEl>
                                          <p:spTgt spid="32772">
                                            <p:txEl>
                                              <p:pRg st="2" end="2"/>
                                            </p:txEl>
                                          </p:spTgt>
                                        </p:tgtEl>
                                        <p:attrNameLst>
                                          <p:attrName>style.visibility</p:attrName>
                                        </p:attrNameLst>
                                      </p:cBhvr>
                                      <p:to>
                                        <p:strVal val="visible"/>
                                      </p:to>
                                    </p:set>
                                    <p:anim calcmode="lin" valueType="num">
                                      <p:cBhvr additive="base">
                                        <p:cTn id="55" dur="500" fill="hold"/>
                                        <p:tgtEl>
                                          <p:spTgt spid="32772">
                                            <p:txEl>
                                              <p:pRg st="2" end="2"/>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32772">
                                            <p:txEl>
                                              <p:pRg st="2" end="2"/>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2772">
                                            <p:txEl>
                                              <p:pRg st="2" end="2"/>
                                            </p:txEl>
                                          </p:spTgt>
                                        </p:tgtEl>
                                        <p:attrNameLst>
                                          <p:attrName>ppt_c</p:attrName>
                                        </p:attrNameLst>
                                      </p:cBhvr>
                                      <p:to>
                                        <a:schemeClr val="tx1"/>
                                      </p:to>
                                    </p:animClr>
                                  </p:sub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2" fill="hold" grpId="0" nodeType="clickEffect">
                                  <p:stCondLst>
                                    <p:cond delay="0"/>
                                  </p:stCondLst>
                                  <p:childTnLst>
                                    <p:set>
                                      <p:cBhvr>
                                        <p:cTn id="60" dur="1" fill="hold">
                                          <p:stCondLst>
                                            <p:cond delay="0"/>
                                          </p:stCondLst>
                                        </p:cTn>
                                        <p:tgtEl>
                                          <p:spTgt spid="32772">
                                            <p:txEl>
                                              <p:pRg st="3" end="3"/>
                                            </p:txEl>
                                          </p:spTgt>
                                        </p:tgtEl>
                                        <p:attrNameLst>
                                          <p:attrName>style.visibility</p:attrName>
                                        </p:attrNameLst>
                                      </p:cBhvr>
                                      <p:to>
                                        <p:strVal val="visible"/>
                                      </p:to>
                                    </p:set>
                                    <p:anim calcmode="lin" valueType="num">
                                      <p:cBhvr additive="base">
                                        <p:cTn id="61" dur="500" fill="hold"/>
                                        <p:tgtEl>
                                          <p:spTgt spid="32772">
                                            <p:txEl>
                                              <p:pRg st="3" end="3"/>
                                            </p:txEl>
                                          </p:spTgt>
                                        </p:tgtEl>
                                        <p:attrNameLst>
                                          <p:attrName>ppt_x</p:attrName>
                                        </p:attrNameLst>
                                      </p:cBhvr>
                                      <p:tavLst>
                                        <p:tav tm="0">
                                          <p:val>
                                            <p:strVal val="1+#ppt_w/2"/>
                                          </p:val>
                                        </p:tav>
                                        <p:tav tm="100000">
                                          <p:val>
                                            <p:strVal val="#ppt_x"/>
                                          </p:val>
                                        </p:tav>
                                      </p:tavLst>
                                    </p:anim>
                                    <p:anim calcmode="lin" valueType="num">
                                      <p:cBhvr additive="base">
                                        <p:cTn id="62" dur="500" fill="hold"/>
                                        <p:tgtEl>
                                          <p:spTgt spid="32772">
                                            <p:txEl>
                                              <p:pRg st="3" end="3"/>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2772">
                                            <p:txEl>
                                              <p:pRg st="3" end="3"/>
                                            </p:txEl>
                                          </p:spTgt>
                                        </p:tgtEl>
                                        <p:attrNameLst>
                                          <p:attrName>ppt_c</p:attrName>
                                        </p:attrNameLst>
                                      </p:cBhvr>
                                      <p:to>
                                        <a:schemeClr val="tx1"/>
                                      </p:to>
                                    </p:animClr>
                                  </p:sub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2" fill="hold" grpId="0" nodeType="clickEffect">
                                  <p:stCondLst>
                                    <p:cond delay="0"/>
                                  </p:stCondLst>
                                  <p:childTnLst>
                                    <p:set>
                                      <p:cBhvr>
                                        <p:cTn id="66" dur="1" fill="hold">
                                          <p:stCondLst>
                                            <p:cond delay="0"/>
                                          </p:stCondLst>
                                        </p:cTn>
                                        <p:tgtEl>
                                          <p:spTgt spid="32772">
                                            <p:txEl>
                                              <p:pRg st="4" end="4"/>
                                            </p:txEl>
                                          </p:spTgt>
                                        </p:tgtEl>
                                        <p:attrNameLst>
                                          <p:attrName>style.visibility</p:attrName>
                                        </p:attrNameLst>
                                      </p:cBhvr>
                                      <p:to>
                                        <p:strVal val="visible"/>
                                      </p:to>
                                    </p:set>
                                    <p:anim calcmode="lin" valueType="num">
                                      <p:cBhvr additive="base">
                                        <p:cTn id="67" dur="500" fill="hold"/>
                                        <p:tgtEl>
                                          <p:spTgt spid="32772">
                                            <p:txEl>
                                              <p:pRg st="4" end="4"/>
                                            </p:txEl>
                                          </p:spTgt>
                                        </p:tgtEl>
                                        <p:attrNameLst>
                                          <p:attrName>ppt_x</p:attrName>
                                        </p:attrNameLst>
                                      </p:cBhvr>
                                      <p:tavLst>
                                        <p:tav tm="0">
                                          <p:val>
                                            <p:strVal val="1+#ppt_w/2"/>
                                          </p:val>
                                        </p:tav>
                                        <p:tav tm="100000">
                                          <p:val>
                                            <p:strVal val="#ppt_x"/>
                                          </p:val>
                                        </p:tav>
                                      </p:tavLst>
                                    </p:anim>
                                    <p:anim calcmode="lin" valueType="num">
                                      <p:cBhvr additive="base">
                                        <p:cTn id="68" dur="500" fill="hold"/>
                                        <p:tgtEl>
                                          <p:spTgt spid="32772">
                                            <p:txEl>
                                              <p:pRg st="4" end="4"/>
                                            </p:txEl>
                                          </p:spTgt>
                                        </p:tgtEl>
                                        <p:attrNameLst>
                                          <p:attrName>ppt_y</p:attrName>
                                        </p:attrNameLst>
                                      </p:cBhvr>
                                      <p:tavLst>
                                        <p:tav tm="0">
                                          <p:val>
                                            <p:strVal val="#ppt_y"/>
                                          </p:val>
                                        </p:tav>
                                        <p:tav tm="100000">
                                          <p:val>
                                            <p:strVal val="#ppt_y"/>
                                          </p:val>
                                        </p:tav>
                                      </p:tavLst>
                                    </p:anim>
                                  </p:childTnLst>
                                  <p:subTnLst>
                                    <p:animClr clrSpc="rgb" dir="cw">
                                      <p:cBhvr override="childStyle">
                                        <p:cTn dur="1" fill="hold" display="0" masterRel="nextClick" afterEffect="1"/>
                                        <p:tgtEl>
                                          <p:spTgt spid="32772">
                                            <p:txEl>
                                              <p:pRg st="4" end="4"/>
                                            </p:txEl>
                                          </p:spTgt>
                                        </p:tgtEl>
                                        <p:attrNameLst>
                                          <p:attrName>ppt_c</p:attrName>
                                        </p:attrNameLst>
                                      </p:cBhvr>
                                      <p:to>
                                        <a:schemeClr val="tx1"/>
                                      </p:to>
                                    </p:animClr>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build="p" autoUpdateAnimBg="0"/>
      <p:bldP spid="32772"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ext Box 2"/>
          <p:cNvSpPr txBox="1">
            <a:spLocks noChangeArrowheads="1"/>
          </p:cNvSpPr>
          <p:nvPr/>
        </p:nvSpPr>
        <p:spPr bwMode="auto">
          <a:xfrm>
            <a:off x="2286000" y="2286000"/>
            <a:ext cx="7696200" cy="3416320"/>
          </a:xfrm>
          <a:prstGeom prst="rect">
            <a:avLst/>
          </a:prstGeom>
          <a:noFill/>
          <a:ln w="9525">
            <a:noFill/>
            <a:miter lim="800000"/>
            <a:headEnd/>
            <a:tailEnd/>
          </a:ln>
        </p:spPr>
        <p:txBody>
          <a:bodyPr>
            <a:spAutoFit/>
          </a:bodyPr>
          <a:lstStyle/>
          <a:p>
            <a:pPr algn="ctr">
              <a:spcBef>
                <a:spcPct val="50000"/>
              </a:spcBef>
            </a:pPr>
            <a:r>
              <a:rPr lang="en-US" sz="7200" dirty="0">
                <a:solidFill>
                  <a:schemeClr val="tx2"/>
                </a:solidFill>
              </a:rPr>
              <a:t>NEVER argue with a member of the audience.</a:t>
            </a:r>
          </a:p>
        </p:txBody>
      </p:sp>
      <p:sp>
        <p:nvSpPr>
          <p:cNvPr id="40963" name="Text Box 3"/>
          <p:cNvSpPr txBox="1">
            <a:spLocks noChangeArrowheads="1"/>
          </p:cNvSpPr>
          <p:nvPr/>
        </p:nvSpPr>
        <p:spPr bwMode="auto">
          <a:xfrm>
            <a:off x="3810000" y="304800"/>
            <a:ext cx="5029200" cy="1938992"/>
          </a:xfrm>
          <a:prstGeom prst="rect">
            <a:avLst/>
          </a:prstGeom>
          <a:noFill/>
          <a:ln w="9525">
            <a:noFill/>
            <a:miter lim="800000"/>
            <a:headEnd/>
            <a:tailEnd/>
          </a:ln>
        </p:spPr>
        <p:txBody>
          <a:bodyPr>
            <a:spAutoFit/>
          </a:bodyPr>
          <a:lstStyle/>
          <a:p>
            <a:pPr algn="ctr">
              <a:spcBef>
                <a:spcPct val="50000"/>
              </a:spcBef>
            </a:pPr>
            <a:r>
              <a:rPr lang="en-US" sz="6000" u="sng" dirty="0">
                <a:solidFill>
                  <a:schemeClr val="tx2"/>
                </a:solidFill>
              </a:rPr>
              <a:t>THE</a:t>
            </a:r>
            <a:r>
              <a:rPr lang="tr-TR" sz="6000" u="sng" dirty="0">
                <a:solidFill>
                  <a:schemeClr val="tx2"/>
                </a:solidFill>
              </a:rPr>
              <a:t> Golden</a:t>
            </a:r>
            <a:r>
              <a:rPr lang="en-US" sz="6000" dirty="0">
                <a:solidFill>
                  <a:schemeClr val="tx2"/>
                </a:solidFill>
              </a:rPr>
              <a:t> RULE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8"/>
          <p:cNvSpPr>
            <a:spLocks noGrp="1" noChangeArrowheads="1"/>
          </p:cNvSpPr>
          <p:nvPr>
            <p:ph type="title"/>
          </p:nvPr>
        </p:nvSpPr>
        <p:spPr>
          <a:xfrm>
            <a:off x="1841500" y="477839"/>
            <a:ext cx="8637588" cy="1006475"/>
          </a:xfrm>
        </p:spPr>
        <p:txBody>
          <a:bodyPr/>
          <a:lstStyle/>
          <a:p>
            <a:pPr eaLnBrk="1" hangingPunct="1"/>
            <a:r>
              <a:rPr lang="en-US" sz="6000"/>
              <a:t>Instead…</a:t>
            </a:r>
          </a:p>
        </p:txBody>
      </p:sp>
      <p:sp>
        <p:nvSpPr>
          <p:cNvPr id="41986" name="Rectangle 7"/>
          <p:cNvSpPr>
            <a:spLocks noGrp="1" noChangeArrowheads="1"/>
          </p:cNvSpPr>
          <p:nvPr>
            <p:ph idx="1"/>
          </p:nvPr>
        </p:nvSpPr>
        <p:spPr/>
        <p:txBody>
          <a:bodyPr/>
          <a:lstStyle/>
          <a:p>
            <a:pPr eaLnBrk="1" hangingPunct="1">
              <a:buClr>
                <a:srgbClr val="FF0000"/>
              </a:buClr>
            </a:pPr>
            <a:r>
              <a:rPr lang="en-US" dirty="0">
                <a:solidFill>
                  <a:schemeClr val="tx2"/>
                </a:solidFill>
              </a:rPr>
              <a:t>Look at the questioner.</a:t>
            </a:r>
          </a:p>
          <a:p>
            <a:pPr eaLnBrk="1" hangingPunct="1">
              <a:buClr>
                <a:srgbClr val="FF0000"/>
              </a:buClr>
            </a:pPr>
            <a:r>
              <a:rPr lang="en-US" dirty="0">
                <a:solidFill>
                  <a:schemeClr val="tx2"/>
                </a:solidFill>
              </a:rPr>
              <a:t>Remain neutral and attentive.</a:t>
            </a:r>
          </a:p>
          <a:p>
            <a:pPr eaLnBrk="1" hangingPunct="1">
              <a:buClr>
                <a:srgbClr val="FF0000"/>
              </a:buClr>
            </a:pPr>
            <a:r>
              <a:rPr lang="en-US" dirty="0">
                <a:solidFill>
                  <a:schemeClr val="tx2"/>
                </a:solidFill>
              </a:rPr>
              <a:t>Listen to the whole question.</a:t>
            </a:r>
          </a:p>
          <a:p>
            <a:pPr eaLnBrk="1" hangingPunct="1">
              <a:buClr>
                <a:srgbClr val="FF0000"/>
              </a:buClr>
            </a:pPr>
            <a:r>
              <a:rPr lang="en-US" dirty="0">
                <a:solidFill>
                  <a:schemeClr val="tx2"/>
                </a:solidFill>
              </a:rPr>
              <a:t>Pause before you respond.</a:t>
            </a:r>
          </a:p>
          <a:p>
            <a:pPr eaLnBrk="1" hangingPunct="1">
              <a:buClr>
                <a:srgbClr val="FF0000"/>
              </a:buClr>
            </a:pPr>
            <a:r>
              <a:rPr lang="en-US" dirty="0">
                <a:solidFill>
                  <a:schemeClr val="tx2"/>
                </a:solidFill>
              </a:rPr>
              <a:t>Address the questioner, then move your eyes to others.</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2030412" y="914401"/>
            <a:ext cx="8637588" cy="1006475"/>
          </a:xfrm>
        </p:spPr>
        <p:txBody>
          <a:bodyPr/>
          <a:lstStyle/>
          <a:p>
            <a:pPr algn="ctr" eaLnBrk="1" hangingPunct="1"/>
            <a:r>
              <a:rPr lang="en-US" sz="6000" dirty="0"/>
              <a:t>Easy as A B C</a:t>
            </a:r>
          </a:p>
        </p:txBody>
      </p:sp>
      <p:sp>
        <p:nvSpPr>
          <p:cNvPr id="43011" name="Rectangle 3"/>
          <p:cNvSpPr>
            <a:spLocks noGrp="1" noChangeArrowheads="1"/>
          </p:cNvSpPr>
          <p:nvPr>
            <p:ph idx="1"/>
          </p:nvPr>
        </p:nvSpPr>
        <p:spPr/>
        <p:txBody>
          <a:bodyPr/>
          <a:lstStyle/>
          <a:p>
            <a:pPr eaLnBrk="1" hangingPunct="1">
              <a:buFont typeface="Wingdings" pitchFamily="2" charset="2"/>
              <a:buNone/>
            </a:pPr>
            <a:r>
              <a:rPr lang="en-US" sz="6000" dirty="0">
                <a:solidFill>
                  <a:schemeClr val="tx2"/>
                </a:solidFill>
              </a:rPr>
              <a:t>“I can’t </a:t>
            </a:r>
            <a:r>
              <a:rPr lang="en-US" sz="6000" b="1" u="sng" dirty="0">
                <a:solidFill>
                  <a:schemeClr val="tx2"/>
                </a:solidFill>
              </a:rPr>
              <a:t>A</a:t>
            </a:r>
            <a:r>
              <a:rPr lang="en-US" sz="6000" dirty="0">
                <a:solidFill>
                  <a:schemeClr val="tx2"/>
                </a:solidFill>
              </a:rPr>
              <a:t>nswer that question </a:t>
            </a:r>
            <a:r>
              <a:rPr lang="en-US" sz="6000" b="1" u="sng" dirty="0">
                <a:solidFill>
                  <a:schemeClr val="tx2"/>
                </a:solidFill>
              </a:rPr>
              <a:t>B</a:t>
            </a:r>
            <a:r>
              <a:rPr lang="en-US" sz="6000" dirty="0">
                <a:solidFill>
                  <a:schemeClr val="tx2"/>
                </a:solidFill>
              </a:rPr>
              <a:t>ecause …, but I </a:t>
            </a:r>
            <a:r>
              <a:rPr lang="en-US" sz="6000" b="1" u="sng" dirty="0">
                <a:solidFill>
                  <a:schemeClr val="tx2"/>
                </a:solidFill>
              </a:rPr>
              <a:t>C</a:t>
            </a:r>
            <a:r>
              <a:rPr lang="en-US" sz="6000" dirty="0">
                <a:solidFill>
                  <a:schemeClr val="tx2"/>
                </a:solidFill>
              </a:rPr>
              <a:t>an tell you…”</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Stay on time</a:t>
            </a:r>
          </a:p>
        </p:txBody>
      </p:sp>
      <p:sp>
        <p:nvSpPr>
          <p:cNvPr id="3" name="Content Placeholder 2"/>
          <p:cNvSpPr>
            <a:spLocks noGrp="1"/>
          </p:cNvSpPr>
          <p:nvPr>
            <p:ph idx="1"/>
          </p:nvPr>
        </p:nvSpPr>
        <p:spPr>
          <a:xfrm>
            <a:off x="1447800" y="1595726"/>
            <a:ext cx="10286999" cy="4195481"/>
          </a:xfrm>
        </p:spPr>
        <p:txBody>
          <a:bodyPr>
            <a:normAutofit/>
          </a:bodyPr>
          <a:lstStyle/>
          <a:p>
            <a:r>
              <a:rPr lang="en-US" dirty="0">
                <a:latin typeface="Arial" panose="020B0604020202020204" pitchFamily="34" charset="0"/>
                <a:cs typeface="Arial" panose="020B0604020202020204" pitchFamily="34" charset="0"/>
              </a:rPr>
              <a:t>If you plan a certain amount of time for your  presentation, do not go over</a:t>
            </a:r>
          </a:p>
          <a:p>
            <a:pPr marL="0" indent="0">
              <a:buNone/>
            </a:pP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If there is no time limit, take less time rather than more to ensure that people stay  engaged</a:t>
            </a:r>
          </a:p>
        </p:txBody>
      </p:sp>
      <p:pic>
        <p:nvPicPr>
          <p:cNvPr id="7" name="Picture 6">
            <a:extLst>
              <a:ext uri="{FF2B5EF4-FFF2-40B4-BE49-F238E27FC236}">
                <a16:creationId xmlns:a16="http://schemas.microsoft.com/office/drawing/2014/main" id="{C4C9526F-A54D-7872-D33F-AB41BC3D88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34199" y="4164994"/>
            <a:ext cx="4374321" cy="2464406"/>
          </a:xfrm>
          <a:prstGeom prst="rect">
            <a:avLst/>
          </a:prstGeom>
        </p:spPr>
      </p:pic>
    </p:spTree>
    <p:extLst>
      <p:ext uri="{BB962C8B-B14F-4D97-AF65-F5344CB8AC3E}">
        <p14:creationId xmlns:p14="http://schemas.microsoft.com/office/powerpoint/2010/main" val="13723055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latin typeface="Arial" panose="020B0604020202020204" pitchFamily="34" charset="0"/>
                <a:cs typeface="Arial" panose="020B0604020202020204" pitchFamily="34" charset="0"/>
              </a:rPr>
              <a:t>Have a Backup Plan</a:t>
            </a:r>
          </a:p>
        </p:txBody>
      </p:sp>
      <p:sp>
        <p:nvSpPr>
          <p:cNvPr id="3" name="Content Placeholder 2"/>
          <p:cNvSpPr>
            <a:spLocks noGrp="1"/>
          </p:cNvSpPr>
          <p:nvPr>
            <p:ph idx="1"/>
          </p:nvPr>
        </p:nvSpPr>
        <p:spPr>
          <a:xfrm>
            <a:off x="838200" y="1604193"/>
            <a:ext cx="10972800" cy="4195481"/>
          </a:xfrm>
        </p:spPr>
        <p:txBody>
          <a:bodyPr>
            <a:normAutofit/>
          </a:bodyPr>
          <a:lstStyle/>
          <a:p>
            <a:r>
              <a:rPr lang="en-US" sz="2400" dirty="0">
                <a:latin typeface="Arial" panose="020B0604020202020204" pitchFamily="34" charset="0"/>
                <a:cs typeface="Arial" panose="020B0604020202020204" pitchFamily="34" charset="0"/>
              </a:rPr>
              <a:t>Technology can fail when least expected</a:t>
            </a:r>
          </a:p>
          <a:p>
            <a:r>
              <a:rPr lang="en-US" sz="2400" dirty="0">
                <a:latin typeface="Arial" panose="020B0604020202020204" pitchFamily="34" charset="0"/>
                <a:cs typeface="Arial" panose="020B0604020202020204" pitchFamily="34" charset="0"/>
              </a:rPr>
              <a:t>Have a backup copy on a flash drive</a:t>
            </a:r>
          </a:p>
          <a:p>
            <a:r>
              <a:rPr lang="en-US" sz="2400" dirty="0">
                <a:latin typeface="Arial" panose="020B0604020202020204" pitchFamily="34" charset="0"/>
                <a:cs typeface="Arial" panose="020B0604020202020204" pitchFamily="34" charset="0"/>
              </a:rPr>
              <a:t>Don't assume that your presentation will work fine on another computer</a:t>
            </a:r>
          </a:p>
          <a:p>
            <a:r>
              <a:rPr lang="en-US" sz="2400" dirty="0">
                <a:latin typeface="Arial" panose="020B0604020202020204" pitchFamily="34" charset="0"/>
                <a:cs typeface="Arial" panose="020B0604020202020204" pitchFamily="34" charset="0"/>
              </a:rPr>
              <a:t>Don’t assume the internet will be connected</a:t>
            </a:r>
          </a:p>
          <a:p>
            <a:r>
              <a:rPr lang="en-US" sz="2400" dirty="0">
                <a:latin typeface="Arial" panose="020B0604020202020204" pitchFamily="34" charset="0"/>
                <a:cs typeface="Arial" panose="020B0604020202020204" pitchFamily="34" charset="0"/>
              </a:rPr>
              <a:t>From a speaker point of view, it is also a good idea to be able to deliver your presentation without the slides just in case of projector failure</a:t>
            </a:r>
          </a:p>
          <a:p>
            <a:endParaRPr lang="en-US" dirty="0"/>
          </a:p>
        </p:txBody>
      </p:sp>
    </p:spTree>
    <p:extLst>
      <p:ext uri="{BB962C8B-B14F-4D97-AF65-F5344CB8AC3E}">
        <p14:creationId xmlns:p14="http://schemas.microsoft.com/office/powerpoint/2010/main" val="3015432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Shape 104"/>
          <p:cNvSpPr txBox="1">
            <a:spLocks noGrp="1"/>
          </p:cNvSpPr>
          <p:nvPr>
            <p:ph type="title"/>
          </p:nvPr>
        </p:nvSpPr>
        <p:spPr>
          <a:prstGeom prst="rect">
            <a:avLst/>
          </a:prstGeom>
        </p:spPr>
        <p:txBody>
          <a:bodyPr vert="horz" lIns="121900" tIns="121900" rIns="121900" bIns="121900" rtlCol="0" anchor="b" anchorCtr="0">
            <a:noAutofit/>
          </a:bodyPr>
          <a:lstStyle/>
          <a:p>
            <a:pPr marL="609585" indent="-609585">
              <a:buClr>
                <a:schemeClr val="lt2"/>
              </a:buClr>
              <a:buSzPct val="100000"/>
              <a:buFont typeface="Trebuchet MS"/>
              <a:buAutoNum type="arabicPeriod" startAt="3"/>
            </a:pPr>
            <a:r>
              <a:rPr lang="en"/>
              <a:t>Visit the Space Before Presenting</a:t>
            </a:r>
          </a:p>
        </p:txBody>
      </p:sp>
      <p:sp>
        <p:nvSpPr>
          <p:cNvPr id="105" name="Shape 105"/>
          <p:cNvSpPr txBox="1">
            <a:spLocks noGrp="1"/>
          </p:cNvSpPr>
          <p:nvPr>
            <p:ph type="body" idx="1"/>
          </p:nvPr>
        </p:nvSpPr>
        <p:spPr>
          <a:xfrm>
            <a:off x="609600" y="1600201"/>
            <a:ext cx="7315200" cy="4967599"/>
          </a:xfrm>
          <a:prstGeom prst="rect">
            <a:avLst/>
          </a:prstGeom>
        </p:spPr>
        <p:txBody>
          <a:bodyPr vert="horz" lIns="121900" tIns="121900" rIns="121900" bIns="121900" rtlCol="0" anchor="t" anchorCtr="0">
            <a:noAutofit/>
          </a:bodyPr>
          <a:lstStyle/>
          <a:p>
            <a:pPr algn="just"/>
            <a:r>
              <a:rPr lang="en" dirty="0"/>
              <a:t>Get to know the space that you will be presenting in. </a:t>
            </a:r>
          </a:p>
          <a:p>
            <a:pPr algn="just"/>
            <a:r>
              <a:rPr lang="en" dirty="0"/>
              <a:t>Test out any audio and visual aids that you will be using.</a:t>
            </a:r>
          </a:p>
        </p:txBody>
      </p:sp>
      <p:pic>
        <p:nvPicPr>
          <p:cNvPr id="3" name="Picture 2">
            <a:extLst>
              <a:ext uri="{FF2B5EF4-FFF2-40B4-BE49-F238E27FC236}">
                <a16:creationId xmlns:a16="http://schemas.microsoft.com/office/drawing/2014/main" id="{5D2C87FB-749A-50FD-E593-3B5462C4CEFD}"/>
              </a:ext>
            </a:extLst>
          </p:cNvPr>
          <p:cNvPicPr>
            <a:picLocks noChangeAspect="1"/>
          </p:cNvPicPr>
          <p:nvPr/>
        </p:nvPicPr>
        <p:blipFill rotWithShape="1">
          <a:blip r:embed="rId3">
            <a:extLst>
              <a:ext uri="{28A0092B-C50C-407E-A947-70E740481C1C}">
                <a14:useLocalDpi xmlns:a14="http://schemas.microsoft.com/office/drawing/2010/main" val="0"/>
              </a:ext>
            </a:extLst>
          </a:blip>
          <a:srcRect l="2999" t="2353" r="2523" b="5904"/>
          <a:stretch/>
        </p:blipFill>
        <p:spPr>
          <a:xfrm>
            <a:off x="5410200" y="3124199"/>
            <a:ext cx="5715000" cy="3537857"/>
          </a:xfrm>
          <a:prstGeom prst="rect">
            <a:avLst/>
          </a:prstGeom>
        </p:spPr>
      </p:pic>
    </p:spTree>
  </p:cSld>
  <p:clrMapOvr>
    <a:masterClrMapping/>
  </p:clrMapOvr>
  <p:transition spd="slow">
    <p:cu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3">
            <a:extLst>
              <a:ext uri="{FF2B5EF4-FFF2-40B4-BE49-F238E27FC236}">
                <a16:creationId xmlns:a16="http://schemas.microsoft.com/office/drawing/2014/main" id="{E2DB3B6D-B775-4D91-9CD0-184B42DFD203}"/>
              </a:ext>
            </a:extLst>
          </p:cNvPr>
          <p:cNvSpPr>
            <a:spLocks noGrp="1" noChangeArrowheads="1"/>
          </p:cNvSpPr>
          <p:nvPr>
            <p:ph idx="1"/>
          </p:nvPr>
        </p:nvSpPr>
        <p:spPr>
          <a:xfrm>
            <a:off x="838200" y="333375"/>
            <a:ext cx="10515600" cy="6191250"/>
          </a:xfrm>
        </p:spPr>
        <p:txBody>
          <a:bodyPr/>
          <a:lstStyle/>
          <a:p>
            <a:pPr>
              <a:lnSpc>
                <a:spcPct val="120000"/>
              </a:lnSpc>
              <a:buFontTx/>
              <a:buNone/>
            </a:pPr>
            <a:r>
              <a:rPr lang="en-GB" altLang="en-US" sz="2400" b="1" dirty="0"/>
              <a:t>Discovering and Using Multimedia</a:t>
            </a:r>
          </a:p>
          <a:p>
            <a:pPr>
              <a:lnSpc>
                <a:spcPct val="120000"/>
              </a:lnSpc>
              <a:buFontTx/>
              <a:buNone/>
            </a:pPr>
            <a:endParaRPr lang="en-GB" altLang="en-US" sz="1600" b="1" dirty="0"/>
          </a:p>
          <a:p>
            <a:pPr>
              <a:lnSpc>
                <a:spcPct val="120000"/>
              </a:lnSpc>
              <a:buFontTx/>
              <a:buNone/>
            </a:pPr>
            <a:r>
              <a:rPr lang="en-GB" altLang="en-US" sz="1600" dirty="0">
                <a:latin typeface="Arial" panose="020B0604020202020204" pitchFamily="34" charset="0"/>
                <a:cs typeface="Arial" panose="020B0604020202020204" pitchFamily="34" charset="0"/>
              </a:rPr>
              <a:t>Multimedia software  will help you to develop skills to create products that are useful  in your role as a teacher.</a:t>
            </a:r>
          </a:p>
          <a:p>
            <a:pPr>
              <a:lnSpc>
                <a:spcPct val="120000"/>
              </a:lnSpc>
              <a:buFontTx/>
              <a:buNone/>
            </a:pPr>
            <a:r>
              <a:rPr lang="en-GB" altLang="en-US" sz="1600" dirty="0">
                <a:latin typeface="Arial" panose="020B0604020202020204" pitchFamily="34" charset="0"/>
                <a:cs typeface="Arial" panose="020B0604020202020204" pitchFamily="34" charset="0"/>
              </a:rPr>
              <a:t>It lets you create presentations  with words, pictures, sounds and videos. </a:t>
            </a:r>
            <a:r>
              <a:rPr lang="en-GB" altLang="en-US" sz="1600" dirty="0" err="1">
                <a:latin typeface="Arial" panose="020B0604020202020204" pitchFamily="34" charset="0"/>
                <a:cs typeface="Arial" panose="020B0604020202020204" pitchFamily="34" charset="0"/>
              </a:rPr>
              <a:t>e.g</a:t>
            </a:r>
            <a:r>
              <a:rPr lang="en-GB" altLang="en-US" sz="1600" dirty="0">
                <a:latin typeface="Arial" panose="020B0604020202020204" pitchFamily="34" charset="0"/>
                <a:cs typeface="Arial" panose="020B0604020202020204" pitchFamily="34" charset="0"/>
              </a:rPr>
              <a:t> </a:t>
            </a:r>
            <a:r>
              <a:rPr lang="en-GB" altLang="en-US" sz="1600" dirty="0">
                <a:solidFill>
                  <a:srgbClr val="FF0000"/>
                </a:solidFill>
                <a:latin typeface="Arial" panose="020B0604020202020204" pitchFamily="34" charset="0"/>
                <a:cs typeface="Arial" panose="020B0604020202020204" pitchFamily="34" charset="0"/>
              </a:rPr>
              <a:t>PowerPoint</a:t>
            </a:r>
            <a:r>
              <a:rPr lang="en-GB" altLang="en-US" sz="1600" dirty="0">
                <a:latin typeface="Arial" panose="020B0604020202020204" pitchFamily="34" charset="0"/>
                <a:cs typeface="Arial" panose="020B0604020202020204" pitchFamily="34" charset="0"/>
              </a:rPr>
              <a:t>.</a:t>
            </a:r>
          </a:p>
          <a:p>
            <a:pPr>
              <a:lnSpc>
                <a:spcPct val="120000"/>
              </a:lnSpc>
              <a:buFontTx/>
              <a:buNone/>
            </a:pPr>
            <a:r>
              <a:rPr lang="en-GB" altLang="en-US" sz="1600" b="1" dirty="0">
                <a:latin typeface="Arial" panose="020B0604020202020204" pitchFamily="34" charset="0"/>
                <a:cs typeface="Arial" panose="020B0604020202020204" pitchFamily="34" charset="0"/>
              </a:rPr>
              <a:t>Multimedia Skills</a:t>
            </a:r>
          </a:p>
          <a:p>
            <a:pPr>
              <a:lnSpc>
                <a:spcPct val="120000"/>
              </a:lnSpc>
              <a:buFont typeface="Wingdings" panose="05000000000000000000" pitchFamily="2" charset="2"/>
              <a:buChar char="§"/>
            </a:pPr>
            <a:r>
              <a:rPr lang="en-GB" altLang="en-US" sz="1600" dirty="0">
                <a:latin typeface="Arial" panose="020B0604020202020204" pitchFamily="34" charset="0"/>
                <a:cs typeface="Arial" panose="020B0604020202020204" pitchFamily="34" charset="0"/>
              </a:rPr>
              <a:t>Knowing PowerPoint</a:t>
            </a:r>
          </a:p>
          <a:p>
            <a:pPr>
              <a:lnSpc>
                <a:spcPct val="120000"/>
              </a:lnSpc>
              <a:buFont typeface="Wingdings" panose="05000000000000000000" pitchFamily="2" charset="2"/>
              <a:buChar char="§"/>
            </a:pPr>
            <a:r>
              <a:rPr lang="en-GB" altLang="en-US" sz="1600" dirty="0">
                <a:latin typeface="Arial" panose="020B0604020202020204" pitchFamily="34" charset="0"/>
                <a:cs typeface="Arial" panose="020B0604020202020204" pitchFamily="34" charset="0"/>
              </a:rPr>
              <a:t>Working with Slides</a:t>
            </a:r>
          </a:p>
          <a:p>
            <a:pPr>
              <a:lnSpc>
                <a:spcPct val="120000"/>
              </a:lnSpc>
              <a:buFont typeface="Wingdings" panose="05000000000000000000" pitchFamily="2" charset="2"/>
              <a:buChar char="§"/>
            </a:pPr>
            <a:r>
              <a:rPr lang="en-GB" altLang="en-US" sz="1600" dirty="0">
                <a:latin typeface="Arial" panose="020B0604020202020204" pitchFamily="34" charset="0"/>
                <a:cs typeface="Arial" panose="020B0604020202020204" pitchFamily="34" charset="0"/>
              </a:rPr>
              <a:t>Building presentations</a:t>
            </a:r>
          </a:p>
          <a:p>
            <a:pPr>
              <a:lnSpc>
                <a:spcPct val="120000"/>
              </a:lnSpc>
              <a:buFont typeface="Wingdings" panose="05000000000000000000" pitchFamily="2" charset="2"/>
              <a:buChar char="§"/>
            </a:pPr>
            <a:r>
              <a:rPr lang="en-GB" altLang="en-US" sz="1600" dirty="0">
                <a:latin typeface="Arial" panose="020B0604020202020204" pitchFamily="34" charset="0"/>
                <a:cs typeface="Arial" panose="020B0604020202020204" pitchFamily="34" charset="0"/>
              </a:rPr>
              <a:t>Making slides look good</a:t>
            </a:r>
          </a:p>
          <a:p>
            <a:pPr>
              <a:lnSpc>
                <a:spcPct val="120000"/>
              </a:lnSpc>
              <a:buFont typeface="Wingdings" panose="05000000000000000000" pitchFamily="2" charset="2"/>
              <a:buChar char="§"/>
            </a:pPr>
            <a:r>
              <a:rPr lang="en-GB" altLang="en-US" sz="1600" dirty="0">
                <a:latin typeface="Arial" panose="020B0604020202020204" pitchFamily="34" charset="0"/>
                <a:cs typeface="Arial" panose="020B0604020202020204" pitchFamily="34" charset="0"/>
              </a:rPr>
              <a:t>Adding words</a:t>
            </a:r>
          </a:p>
          <a:p>
            <a:pPr>
              <a:lnSpc>
                <a:spcPct val="120000"/>
              </a:lnSpc>
              <a:buFont typeface="Wingdings" panose="05000000000000000000" pitchFamily="2" charset="2"/>
              <a:buChar char="§"/>
            </a:pPr>
            <a:r>
              <a:rPr lang="en-GB" altLang="en-US" sz="1600" dirty="0">
                <a:latin typeface="Arial" panose="020B0604020202020204" pitchFamily="34" charset="0"/>
                <a:cs typeface="Arial" panose="020B0604020202020204" pitchFamily="34" charset="0"/>
              </a:rPr>
              <a:t>Adding pictures and effects</a:t>
            </a:r>
          </a:p>
          <a:p>
            <a:pPr>
              <a:lnSpc>
                <a:spcPct val="120000"/>
              </a:lnSpc>
              <a:buFont typeface="Wingdings" panose="05000000000000000000" pitchFamily="2" charset="2"/>
              <a:buChar char="§"/>
            </a:pPr>
            <a:r>
              <a:rPr lang="en-GB" altLang="en-US" sz="1600" dirty="0">
                <a:latin typeface="Arial" panose="020B0604020202020204" pitchFamily="34" charset="0"/>
                <a:cs typeface="Arial" panose="020B0604020202020204" pitchFamily="34" charset="0"/>
              </a:rPr>
              <a:t>Adding sounds, movies, links</a:t>
            </a:r>
          </a:p>
          <a:p>
            <a:pPr>
              <a:lnSpc>
                <a:spcPct val="120000"/>
              </a:lnSpc>
              <a:buFont typeface="Wingdings" panose="05000000000000000000" pitchFamily="2" charset="2"/>
              <a:buChar char="§"/>
            </a:pPr>
            <a:r>
              <a:rPr lang="en-GB" altLang="en-US" sz="1600" dirty="0">
                <a:latin typeface="Arial" panose="020B0604020202020204" pitchFamily="34" charset="0"/>
                <a:cs typeface="Arial" panose="020B0604020202020204" pitchFamily="34" charset="0"/>
              </a:rPr>
              <a:t>Adding animations and effects</a:t>
            </a:r>
          </a:p>
          <a:p>
            <a:pPr>
              <a:lnSpc>
                <a:spcPct val="120000"/>
              </a:lnSpc>
              <a:buFont typeface="Wingdings" panose="05000000000000000000" pitchFamily="2" charset="2"/>
              <a:buChar char="§"/>
            </a:pPr>
            <a:r>
              <a:rPr lang="en-GB" altLang="en-US" sz="1600" dirty="0">
                <a:latin typeface="Arial" panose="020B0604020202020204" pitchFamily="34" charset="0"/>
                <a:cs typeface="Arial" panose="020B0604020202020204" pitchFamily="34" charset="0"/>
              </a:rPr>
              <a:t>Setting up and playing presentations</a:t>
            </a:r>
          </a:p>
          <a:p>
            <a:pPr>
              <a:lnSpc>
                <a:spcPct val="120000"/>
              </a:lnSpc>
              <a:buFont typeface="Wingdings" panose="05000000000000000000" pitchFamily="2" charset="2"/>
              <a:buChar char="§"/>
            </a:pPr>
            <a:endParaRPr lang="yo-NG" altLang="en-US" sz="1600" dirty="0"/>
          </a:p>
        </p:txBody>
      </p:sp>
      <p:pic>
        <p:nvPicPr>
          <p:cNvPr id="13315" name="Picture 2" descr="Microsoft PowerPoint - Wikipedia">
            <a:extLst>
              <a:ext uri="{FF2B5EF4-FFF2-40B4-BE49-F238E27FC236}">
                <a16:creationId xmlns:a16="http://schemas.microsoft.com/office/drawing/2014/main" id="{ACFE18BA-C55A-4EAC-BB43-2FDF746B4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667000"/>
            <a:ext cx="35179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51745-2AC0-943A-BA4B-D6D290632C59}"/>
              </a:ext>
            </a:extLst>
          </p:cNvPr>
          <p:cNvSpPr>
            <a:spLocks noGrp="1"/>
          </p:cNvSpPr>
          <p:nvPr>
            <p:ph type="title"/>
          </p:nvPr>
        </p:nvSpPr>
        <p:spPr/>
        <p:txBody>
          <a:bodyPr/>
          <a:lstStyle/>
          <a:p>
            <a:r>
              <a:rPr lang="en-IN" dirty="0"/>
              <a:t>Traditional vs. Modern Teaching Tools</a:t>
            </a:r>
            <a:endParaRPr lang="en-AU" dirty="0"/>
          </a:p>
        </p:txBody>
      </p:sp>
      <p:pic>
        <p:nvPicPr>
          <p:cNvPr id="5" name="Content Placeholder 4" descr="A person teaching a class&#10;&#10;Description automatically generated">
            <a:extLst>
              <a:ext uri="{FF2B5EF4-FFF2-40B4-BE49-F238E27FC236}">
                <a16:creationId xmlns:a16="http://schemas.microsoft.com/office/drawing/2014/main" id="{322AC865-E39D-25B5-2997-A91EF7000214}"/>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t="19951" b="9351"/>
          <a:stretch/>
        </p:blipFill>
        <p:spPr>
          <a:xfrm>
            <a:off x="1828800" y="1828800"/>
            <a:ext cx="7686675" cy="3785112"/>
          </a:xfrm>
        </p:spPr>
      </p:pic>
    </p:spTree>
    <p:extLst>
      <p:ext uri="{BB962C8B-B14F-4D97-AF65-F5344CB8AC3E}">
        <p14:creationId xmlns:p14="http://schemas.microsoft.com/office/powerpoint/2010/main" val="10560952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FAAFA8-8EBA-1A7E-13F3-A2C43C661C58}"/>
              </a:ext>
            </a:extLst>
          </p:cNvPr>
          <p:cNvSpPr>
            <a:spLocks noGrp="1"/>
          </p:cNvSpPr>
          <p:nvPr>
            <p:ph type="title"/>
          </p:nvPr>
        </p:nvSpPr>
        <p:spPr/>
        <p:txBody>
          <a:bodyPr/>
          <a:lstStyle/>
          <a:p>
            <a:endParaRPr lang="en-AU"/>
          </a:p>
        </p:txBody>
      </p:sp>
      <p:pic>
        <p:nvPicPr>
          <p:cNvPr id="5" name="Content Placeholder 4" descr="A cartoon of a person with glasses&#10;&#10;Description automatically generated">
            <a:extLst>
              <a:ext uri="{FF2B5EF4-FFF2-40B4-BE49-F238E27FC236}">
                <a16:creationId xmlns:a16="http://schemas.microsoft.com/office/drawing/2014/main" id="{C550BE97-2102-F1FF-0AA5-7472806976A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81200" y="365125"/>
            <a:ext cx="6477000" cy="6351162"/>
          </a:xfrm>
        </p:spPr>
      </p:pic>
      <p:sp>
        <p:nvSpPr>
          <p:cNvPr id="6" name="Rectangle 5">
            <a:extLst>
              <a:ext uri="{FF2B5EF4-FFF2-40B4-BE49-F238E27FC236}">
                <a16:creationId xmlns:a16="http://schemas.microsoft.com/office/drawing/2014/main" id="{4D2B88F7-D645-6945-E3B6-591139B3B5A3}"/>
              </a:ext>
            </a:extLst>
          </p:cNvPr>
          <p:cNvSpPr/>
          <p:nvPr/>
        </p:nvSpPr>
        <p:spPr>
          <a:xfrm>
            <a:off x="6553200" y="5943600"/>
            <a:ext cx="1981200" cy="772687"/>
          </a:xfrm>
          <a:prstGeom prst="rect">
            <a:avLst/>
          </a:prstGeom>
          <a:solidFill>
            <a:schemeClr val="bg1"/>
          </a:solidFill>
          <a:ln>
            <a:solidFill>
              <a:srgbClr val="FFF8E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19423119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9CE68-F3C6-2D58-BED4-5C5F7E87B8C1}"/>
            </a:ext>
          </a:extLst>
        </p:cNvPr>
        <p:cNvGrpSpPr/>
        <p:nvPr/>
      </p:nvGrpSpPr>
      <p:grpSpPr>
        <a:xfrm>
          <a:off x="0" y="0"/>
          <a:ext cx="0" cy="0"/>
          <a:chOff x="0" y="0"/>
          <a:chExt cx="0" cy="0"/>
        </a:xfrm>
      </p:grpSpPr>
      <p:sp>
        <p:nvSpPr>
          <p:cNvPr id="5" name="Slide Number Placeholder 3">
            <a:extLst>
              <a:ext uri="{FF2B5EF4-FFF2-40B4-BE49-F238E27FC236}">
                <a16:creationId xmlns:a16="http://schemas.microsoft.com/office/drawing/2014/main" id="{13D1900B-DAC5-07E0-6D56-B3D59DBEC3D7}"/>
              </a:ext>
            </a:extLst>
          </p:cNvPr>
          <p:cNvSpPr>
            <a:spLocks noGrp="1"/>
          </p:cNvSpPr>
          <p:nvPr>
            <p:ph type="sldNum" sz="quarter" idx="12"/>
          </p:nvPr>
        </p:nvSpPr>
        <p:spPr/>
        <p:txBody>
          <a:bodyPr/>
          <a:lstStyle/>
          <a:p>
            <a:pPr>
              <a:defRPr/>
            </a:pPr>
            <a:fld id="{C2803A72-4DB9-1D46-972A-58F17A7B3374}" type="slidenum">
              <a:rPr lang="en-US"/>
              <a:pPr>
                <a:defRPr/>
              </a:pPr>
              <a:t>63</a:t>
            </a:fld>
            <a:endParaRPr lang="en-US"/>
          </a:p>
        </p:txBody>
      </p:sp>
      <p:sp>
        <p:nvSpPr>
          <p:cNvPr id="89090" name="Text Box 2">
            <a:extLst>
              <a:ext uri="{FF2B5EF4-FFF2-40B4-BE49-F238E27FC236}">
                <a16:creationId xmlns:a16="http://schemas.microsoft.com/office/drawing/2014/main" id="{7B14FB51-2474-22F5-725E-D3BFE3C4F37C}"/>
              </a:ext>
            </a:extLst>
          </p:cNvPr>
          <p:cNvSpPr txBox="1">
            <a:spLocks noChangeArrowheads="1"/>
          </p:cNvSpPr>
          <p:nvPr/>
        </p:nvSpPr>
        <p:spPr bwMode="auto">
          <a:xfrm>
            <a:off x="1524000" y="1"/>
            <a:ext cx="5105400" cy="70167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defRPr/>
            </a:pPr>
            <a:r>
              <a:rPr lang="en-US" sz="4000" b="1" i="1">
                <a:solidFill>
                  <a:schemeClr val="hlink"/>
                </a:solidFill>
                <a:latin typeface="Gill Sans MT" charset="0"/>
              </a:rPr>
              <a:t>PowerPoint</a:t>
            </a:r>
          </a:p>
        </p:txBody>
      </p:sp>
      <p:sp>
        <p:nvSpPr>
          <p:cNvPr id="89092" name="Rectangle 4">
            <a:extLst>
              <a:ext uri="{FF2B5EF4-FFF2-40B4-BE49-F238E27FC236}">
                <a16:creationId xmlns:a16="http://schemas.microsoft.com/office/drawing/2014/main" id="{0D844449-A4F7-8092-83FB-93A0C64B8E59}"/>
              </a:ext>
            </a:extLst>
          </p:cNvPr>
          <p:cNvSpPr>
            <a:spLocks noChangeArrowheads="1"/>
          </p:cNvSpPr>
          <p:nvPr/>
        </p:nvSpPr>
        <p:spPr bwMode="auto">
          <a:xfrm>
            <a:off x="838200" y="2590800"/>
            <a:ext cx="10515600" cy="2585323"/>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spcBef>
                <a:spcPct val="30000"/>
              </a:spcBef>
              <a:defRPr/>
            </a:pPr>
            <a:r>
              <a:rPr lang="en-US" sz="2800" dirty="0">
                <a:latin typeface="Arial" panose="020B0604020202020204" pitchFamily="34" charset="0"/>
                <a:cs typeface="Arial" panose="020B0604020202020204" pitchFamily="34" charset="0"/>
              </a:rPr>
              <a:t>"Is PowerPoint bad? No, in fact, it is quite a useful tool. Boring talks are bad. Poorly structured talks are bad. Don't blame the problem on the tool." </a:t>
            </a:r>
          </a:p>
          <a:p>
            <a:pPr algn="r">
              <a:spcBef>
                <a:spcPct val="30000"/>
              </a:spcBef>
              <a:defRPr/>
            </a:pPr>
            <a:r>
              <a:rPr lang="en-US" sz="2000" dirty="0">
                <a:latin typeface="Arial" panose="020B0604020202020204" pitchFamily="34" charset="0"/>
                <a:cs typeface="Arial" panose="020B0604020202020204" pitchFamily="34" charset="0"/>
              </a:rPr>
              <a:t>Don Norman</a:t>
            </a:r>
          </a:p>
          <a:p>
            <a:pPr algn="r">
              <a:spcBef>
                <a:spcPct val="30000"/>
              </a:spcBef>
              <a:defRPr/>
            </a:pPr>
            <a:r>
              <a:rPr lang="en-US" sz="2000" dirty="0">
                <a:latin typeface="Arial" panose="020B0604020202020204" pitchFamily="34" charset="0"/>
                <a:cs typeface="Arial" panose="020B0604020202020204" pitchFamily="34" charset="0"/>
              </a:rPr>
              <a:t>Author of </a:t>
            </a:r>
          </a:p>
          <a:p>
            <a:pPr algn="r">
              <a:spcBef>
                <a:spcPct val="30000"/>
              </a:spcBef>
              <a:defRPr/>
            </a:pPr>
            <a:r>
              <a:rPr lang="en-US" sz="2000" i="1" dirty="0">
                <a:latin typeface="Arial" panose="020B0604020202020204" pitchFamily="34" charset="0"/>
                <a:cs typeface="Arial" panose="020B0604020202020204" pitchFamily="34" charset="0"/>
              </a:rPr>
              <a:t>The Design of Everyday Things</a:t>
            </a:r>
          </a:p>
        </p:txBody>
      </p:sp>
    </p:spTree>
    <p:extLst>
      <p:ext uri="{BB962C8B-B14F-4D97-AF65-F5344CB8AC3E}">
        <p14:creationId xmlns:p14="http://schemas.microsoft.com/office/powerpoint/2010/main" val="101664662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81001"/>
            <a:ext cx="11658600" cy="6476999"/>
          </a:xfrm>
        </p:spPr>
        <p:txBody>
          <a:bodyPr>
            <a:normAutofit fontScale="77500" lnSpcReduction="20000"/>
          </a:bodyPr>
          <a:lstStyle/>
          <a:p>
            <a:r>
              <a:rPr lang="en-US" dirty="0"/>
              <a:t>In 1961, Dr. Joseph Foley became the Director of the Division of Neurology within the Department of Medicine. Under his leadership, the Division rapidly grew into a nationally recognized program. Upon his retirement, the Department of Neurology was formed, and Dr. Robert B. Daroff became its first Chairman in 1980. In 1994, Dr. Daroff became Chief of Staff at University Hospitals and Associate Dean at Case Western Reserve University School of Medicine. Dr. Dennis M.D. Landis was appointed in 1995 as chairman. Under Dr. Landis, the Department greatly expanded in faculty and subspecialty programs. Dr. Landis stepped down as Chairman in late 2006, and in January 2008, Dr. Anthony J. Furlan became the present Chairman. The department has continued further growth in programs and faculty and is now part of the Neurological Institute of University Hospitals.</a:t>
            </a:r>
          </a:p>
          <a:p>
            <a:pPr marL="0" indent="0">
              <a:buNone/>
            </a:pPr>
            <a:r>
              <a:rPr lang="en-US" dirty="0"/>
              <a:t>   </a:t>
            </a:r>
          </a:p>
          <a:p>
            <a:r>
              <a:rPr lang="en-US" dirty="0"/>
              <a:t>The Department now includes s over 55 faculty at nine sites (University Hospitals-Cleveland Medical Center, Case Western Reserve University School of Medicine, Richmond Heights Medical Center, Bedford Medical Center, Westlake Health Center, Ahuja Medical Center, Suburban Health Center, Park East Medical Center, and the Cleveland VA Medical Center). Within the Department are many Centers, among them, Brain Tumor, Epilepsy, Neuromuscular, Movement Disorders, Stroke and Cerebrovascular, Neuro-Critical Care; Brain Health and Memory, Neuro-Ophthalmology, and General / Community Neurology. The Department Residency Program is one of the largest in the country, and takes up to 12 residents per year, in addition to fellows in Pediatric Neurology, Neuromuscular Medicine, Epilepsy, Vascular Neurology, Neurologic Critical Care, Movement Disorders and Behavioral Neurology.</a:t>
            </a:r>
          </a:p>
        </p:txBody>
      </p:sp>
    </p:spTree>
    <p:extLst>
      <p:ext uri="{BB962C8B-B14F-4D97-AF65-F5344CB8AC3E}">
        <p14:creationId xmlns:p14="http://schemas.microsoft.com/office/powerpoint/2010/main" val="263788014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err="1"/>
              <a:t>Powerpoint</a:t>
            </a:r>
            <a:endParaRPr lang="en-GB" dirty="0"/>
          </a:p>
        </p:txBody>
      </p:sp>
      <p:sp>
        <p:nvSpPr>
          <p:cNvPr id="4" name="Text Placeholder 3"/>
          <p:cNvSpPr>
            <a:spLocks noGrp="1"/>
          </p:cNvSpPr>
          <p:nvPr>
            <p:ph type="body" idx="1"/>
          </p:nvPr>
        </p:nvSpPr>
        <p:spPr>
          <a:xfrm>
            <a:off x="2567609" y="2104736"/>
            <a:ext cx="2939521" cy="820208"/>
          </a:xfrm>
        </p:spPr>
        <p:txBody>
          <a:bodyPr>
            <a:normAutofit/>
          </a:bodyPr>
          <a:lstStyle/>
          <a:p>
            <a:r>
              <a:rPr lang="en-GB" sz="2800" dirty="0"/>
              <a:t>Advantages</a:t>
            </a:r>
          </a:p>
        </p:txBody>
      </p:sp>
      <p:sp>
        <p:nvSpPr>
          <p:cNvPr id="5" name="Text Placeholder 4"/>
          <p:cNvSpPr>
            <a:spLocks noGrp="1"/>
          </p:cNvSpPr>
          <p:nvPr>
            <p:ph type="body" sz="quarter" idx="3"/>
          </p:nvPr>
        </p:nvSpPr>
        <p:spPr>
          <a:xfrm>
            <a:off x="6312024" y="2122311"/>
            <a:ext cx="2944368" cy="822960"/>
          </a:xfrm>
        </p:spPr>
        <p:txBody>
          <a:bodyPr>
            <a:normAutofit/>
          </a:bodyPr>
          <a:lstStyle/>
          <a:p>
            <a:r>
              <a:rPr lang="en-GB" sz="2800" dirty="0"/>
              <a:t>Disadvantages</a:t>
            </a:r>
          </a:p>
        </p:txBody>
      </p:sp>
      <p:sp>
        <p:nvSpPr>
          <p:cNvPr id="6" name="Content Placeholder 5"/>
          <p:cNvSpPr>
            <a:spLocks noGrp="1"/>
          </p:cNvSpPr>
          <p:nvPr>
            <p:ph sz="quarter" idx="13"/>
          </p:nvPr>
        </p:nvSpPr>
        <p:spPr>
          <a:xfrm>
            <a:off x="2639616" y="2944368"/>
            <a:ext cx="3410664" cy="2779776"/>
          </a:xfrm>
        </p:spPr>
        <p:txBody>
          <a:bodyPr>
            <a:normAutofit fontScale="85000" lnSpcReduction="10000"/>
          </a:bodyPr>
          <a:lstStyle/>
          <a:p>
            <a:r>
              <a:rPr lang="en-GB" dirty="0"/>
              <a:t>Quick, easy &amp; simple</a:t>
            </a:r>
          </a:p>
          <a:p>
            <a:r>
              <a:rPr lang="en-GB" dirty="0"/>
              <a:t>Prepare in advance</a:t>
            </a:r>
          </a:p>
          <a:p>
            <a:r>
              <a:rPr lang="en-GB" dirty="0"/>
              <a:t>Good for large audience</a:t>
            </a:r>
          </a:p>
          <a:p>
            <a:r>
              <a:rPr lang="en-GB" dirty="0"/>
              <a:t>Can include pictures &amp; graphics easily</a:t>
            </a:r>
          </a:p>
          <a:p>
            <a:r>
              <a:rPr lang="en-GB" dirty="0"/>
              <a:t>Something to look at</a:t>
            </a:r>
          </a:p>
          <a:p>
            <a:endParaRPr lang="en-GB" dirty="0"/>
          </a:p>
        </p:txBody>
      </p:sp>
      <p:sp>
        <p:nvSpPr>
          <p:cNvPr id="7" name="Content Placeholder 6"/>
          <p:cNvSpPr>
            <a:spLocks noGrp="1"/>
          </p:cNvSpPr>
          <p:nvPr>
            <p:ph sz="quarter" idx="14"/>
          </p:nvPr>
        </p:nvSpPr>
        <p:spPr/>
        <p:txBody>
          <a:bodyPr>
            <a:normAutofit fontScale="92500" lnSpcReduction="20000"/>
          </a:bodyPr>
          <a:lstStyle/>
          <a:p>
            <a:r>
              <a:rPr lang="en-GB" dirty="0"/>
              <a:t>Can be tedious</a:t>
            </a:r>
          </a:p>
          <a:p>
            <a:r>
              <a:rPr lang="en-GB" dirty="0"/>
              <a:t>Not very dynamic</a:t>
            </a:r>
          </a:p>
          <a:p>
            <a:r>
              <a:rPr lang="en-GB" dirty="0"/>
              <a:t>Easy to overload with information</a:t>
            </a:r>
          </a:p>
          <a:p>
            <a:r>
              <a:rPr lang="en-GB" dirty="0"/>
              <a:t>Be careful with animations</a:t>
            </a:r>
          </a:p>
          <a:p>
            <a:r>
              <a:rPr lang="en-GB" dirty="0"/>
              <a:t>Tendency to read word for word</a:t>
            </a:r>
          </a:p>
          <a:p>
            <a:endParaRPr lang="en-GB" dirty="0"/>
          </a:p>
        </p:txBody>
      </p:sp>
    </p:spTree>
    <p:extLst>
      <p:ext uri="{BB962C8B-B14F-4D97-AF65-F5344CB8AC3E}">
        <p14:creationId xmlns:p14="http://schemas.microsoft.com/office/powerpoint/2010/main" val="195052376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74D3BA85-50A5-4CCF-BFB4-9942DE6B0A17}"/>
              </a:ext>
            </a:extLst>
          </p:cNvPr>
          <p:cNvSpPr>
            <a:spLocks noGrp="1" noChangeArrowheads="1"/>
          </p:cNvSpPr>
          <p:nvPr>
            <p:ph type="ctrTitle"/>
          </p:nvPr>
        </p:nvSpPr>
        <p:spPr>
          <a:xfrm>
            <a:off x="1219200" y="228601"/>
            <a:ext cx="10515600" cy="990600"/>
          </a:xfrm>
        </p:spPr>
        <p:txBody>
          <a:bodyPr rtlCol="0">
            <a:normAutofit fontScale="90000"/>
          </a:bodyPr>
          <a:lstStyle/>
          <a:p>
            <a:pPr fontAlgn="auto">
              <a:spcAft>
                <a:spcPts val="0"/>
              </a:spcAft>
              <a:defRPr/>
            </a:pPr>
            <a:r>
              <a:rPr lang="en-US" sz="5400" b="1" dirty="0">
                <a:effectLst>
                  <a:outerShdw blurRad="38100" dist="38100" dir="2700000" algn="tl">
                    <a:srgbClr val="C0C0C0"/>
                  </a:outerShdw>
                </a:effectLst>
              </a:rPr>
              <a:t>Basic Rules of PowerPoint</a:t>
            </a:r>
            <a:r>
              <a:rPr lang="en-US" sz="5400" b="1" baseline="30000" dirty="0">
                <a:effectLst>
                  <a:outerShdw blurRad="38100" dist="38100" dir="2700000" algn="tl">
                    <a:srgbClr val="C0C0C0"/>
                  </a:outerShdw>
                </a:effectLst>
              </a:rPr>
              <a:t>®</a:t>
            </a:r>
            <a:r>
              <a:rPr lang="en-US" sz="5400" b="1" dirty="0">
                <a:effectLst>
                  <a:outerShdw blurRad="38100" dist="38100" dir="2700000" algn="tl">
                    <a:srgbClr val="C0C0C0"/>
                  </a:outerShdw>
                </a:effectLst>
              </a:rPr>
              <a:t> Slides</a:t>
            </a:r>
          </a:p>
        </p:txBody>
      </p:sp>
      <p:sp>
        <p:nvSpPr>
          <p:cNvPr id="19459" name="Subtitle 2">
            <a:extLst>
              <a:ext uri="{FF2B5EF4-FFF2-40B4-BE49-F238E27FC236}">
                <a16:creationId xmlns:a16="http://schemas.microsoft.com/office/drawing/2014/main" id="{10183A84-3E4F-4F39-9F24-42C7B803F7F7}"/>
              </a:ext>
            </a:extLst>
          </p:cNvPr>
          <p:cNvSpPr>
            <a:spLocks noGrp="1" noChangeArrowheads="1"/>
          </p:cNvSpPr>
          <p:nvPr>
            <p:ph type="subTitle" idx="1"/>
          </p:nvPr>
        </p:nvSpPr>
        <p:spPr>
          <a:xfrm>
            <a:off x="1524000" y="5064124"/>
            <a:ext cx="9144000" cy="1468438"/>
          </a:xfrm>
        </p:spPr>
        <p:txBody>
          <a:bodyPr/>
          <a:lstStyle/>
          <a:p>
            <a:r>
              <a:rPr lang="en-IN" altLang="en-US" sz="2800" b="1" dirty="0"/>
              <a:t>Mirza Hasanuzzaman</a:t>
            </a:r>
          </a:p>
          <a:p>
            <a:r>
              <a:rPr lang="en-IN" altLang="en-US" sz="2000" dirty="0"/>
              <a:t>Professor</a:t>
            </a:r>
          </a:p>
          <a:p>
            <a:r>
              <a:rPr lang="en-IN" altLang="en-US" sz="2000" dirty="0"/>
              <a:t>Department of Agronomy</a:t>
            </a:r>
          </a:p>
          <a:p>
            <a:r>
              <a:rPr lang="en-IN" altLang="en-US" sz="2000" dirty="0"/>
              <a:t>Sher-e-Bangla Agricultural University</a:t>
            </a:r>
          </a:p>
        </p:txBody>
      </p:sp>
      <p:pic>
        <p:nvPicPr>
          <p:cNvPr id="2" name="Picture 1">
            <a:extLst>
              <a:ext uri="{FF2B5EF4-FFF2-40B4-BE49-F238E27FC236}">
                <a16:creationId xmlns:a16="http://schemas.microsoft.com/office/drawing/2014/main" id="{9465F06C-1F5C-6DD1-2169-6AC903F6CF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697037"/>
            <a:ext cx="5851071" cy="3276600"/>
          </a:xfrm>
          <a:prstGeom prst="rect">
            <a:avLst/>
          </a:prstGeo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3B4DD9E5-1E76-46E6-AA46-18B6B3AF4059}"/>
              </a:ext>
            </a:extLst>
          </p:cNvPr>
          <p:cNvSpPr>
            <a:spLocks noGrp="1" noChangeArrowheads="1"/>
          </p:cNvSpPr>
          <p:nvPr>
            <p:ph type="title"/>
          </p:nvPr>
        </p:nvSpPr>
        <p:spPr/>
        <p:txBody>
          <a:bodyPr rtlCol="0">
            <a:normAutofit/>
          </a:bodyPr>
          <a:lstStyle/>
          <a:p>
            <a:pPr fontAlgn="auto">
              <a:spcAft>
                <a:spcPts val="0"/>
              </a:spcAft>
              <a:defRPr/>
            </a:pPr>
            <a:r>
              <a:rPr lang="en-US" dirty="0">
                <a:effectLst>
                  <a:outerShdw blurRad="38100" dist="38100" dir="2700000" algn="tl">
                    <a:srgbClr val="C0C0C0"/>
                  </a:outerShdw>
                </a:effectLst>
              </a:rPr>
              <a:t>Know Your Audience</a:t>
            </a:r>
          </a:p>
        </p:txBody>
      </p:sp>
      <p:sp>
        <p:nvSpPr>
          <p:cNvPr id="20483" name="Rectangle 3">
            <a:extLst>
              <a:ext uri="{FF2B5EF4-FFF2-40B4-BE49-F238E27FC236}">
                <a16:creationId xmlns:a16="http://schemas.microsoft.com/office/drawing/2014/main" id="{C624AE0A-A0AB-436F-AEA8-3200DD2475C7}"/>
              </a:ext>
            </a:extLst>
          </p:cNvPr>
          <p:cNvSpPr>
            <a:spLocks noGrp="1" noChangeArrowheads="1"/>
          </p:cNvSpPr>
          <p:nvPr>
            <p:ph type="body" sz="half" idx="1"/>
          </p:nvPr>
        </p:nvSpPr>
        <p:spPr>
          <a:xfrm>
            <a:off x="6096000" y="1981200"/>
            <a:ext cx="5615166" cy="3962400"/>
          </a:xfrm>
        </p:spPr>
        <p:txBody>
          <a:bodyPr/>
          <a:lstStyle/>
          <a:p>
            <a:pPr marL="538163" indent="-450850">
              <a:buFont typeface="Wingdings" panose="05000000000000000000" pitchFamily="2" charset="2"/>
              <a:buChar char="Ø"/>
            </a:pPr>
            <a:r>
              <a:rPr lang="en-US" altLang="en-US" dirty="0"/>
              <a:t>Present information relevant to this audience</a:t>
            </a:r>
          </a:p>
          <a:p>
            <a:pPr marL="538163" indent="-450850">
              <a:buFont typeface="Wingdings" panose="05000000000000000000" pitchFamily="2" charset="2"/>
              <a:buNone/>
            </a:pPr>
            <a:endParaRPr lang="en-US" altLang="en-US" dirty="0"/>
          </a:p>
          <a:p>
            <a:pPr marL="538163" indent="-450850">
              <a:buFont typeface="Wingdings" panose="05000000000000000000" pitchFamily="2" charset="2"/>
              <a:buChar char="Ø"/>
            </a:pPr>
            <a:r>
              <a:rPr lang="en-US" altLang="en-US" dirty="0"/>
              <a:t>Stay focused on the main topic</a:t>
            </a:r>
            <a:br>
              <a:rPr lang="en-US" altLang="en-US" dirty="0"/>
            </a:br>
            <a:endParaRPr lang="en-US" altLang="en-US" dirty="0"/>
          </a:p>
          <a:p>
            <a:pPr marL="538163" lvl="1" indent="-450850">
              <a:buFont typeface="Wingdings" panose="05000000000000000000" pitchFamily="2" charset="2"/>
              <a:buChar char="ü"/>
            </a:pPr>
            <a:r>
              <a:rPr lang="en-US" altLang="en-US" dirty="0"/>
              <a:t>Be brief</a:t>
            </a:r>
            <a:br>
              <a:rPr lang="en-US" altLang="en-US" dirty="0"/>
            </a:br>
            <a:endParaRPr lang="en-US" altLang="en-US" dirty="0"/>
          </a:p>
          <a:p>
            <a:pPr marL="538163" lvl="1" indent="-450850">
              <a:buFont typeface="Wingdings" panose="05000000000000000000" pitchFamily="2" charset="2"/>
              <a:buChar char="ü"/>
            </a:pPr>
            <a:r>
              <a:rPr lang="en-US" altLang="en-US" dirty="0"/>
              <a:t>Avoid “Bird Walks”</a:t>
            </a:r>
            <a:endParaRPr lang="en-US" altLang="en-US" sz="2000" dirty="0"/>
          </a:p>
        </p:txBody>
      </p:sp>
      <p:pic>
        <p:nvPicPr>
          <p:cNvPr id="4" name="Picture 3">
            <a:extLst>
              <a:ext uri="{FF2B5EF4-FFF2-40B4-BE49-F238E27FC236}">
                <a16:creationId xmlns:a16="http://schemas.microsoft.com/office/drawing/2014/main" id="{6D5D6D6C-AD4D-AEB5-5A53-BAFA028C15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057400"/>
            <a:ext cx="5410200" cy="3606800"/>
          </a:xfrm>
          <a:prstGeom prst="rect">
            <a:avLst/>
          </a:prstGeom>
        </p:spPr>
      </p:pic>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25BAB-DFEA-91D2-2DBA-5D7BC1FA8BA4}"/>
              </a:ext>
            </a:extLst>
          </p:cNvPr>
          <p:cNvSpPr>
            <a:spLocks noGrp="1"/>
          </p:cNvSpPr>
          <p:nvPr>
            <p:ph type="title"/>
          </p:nvPr>
        </p:nvSpPr>
        <p:spPr>
          <a:xfrm>
            <a:off x="1219200" y="762000"/>
            <a:ext cx="10668000" cy="609600"/>
          </a:xfrm>
        </p:spPr>
        <p:txBody>
          <a:bodyPr/>
          <a:lstStyle/>
          <a:p>
            <a:r>
              <a:rPr lang="en-US" altLang="en-US" sz="4400" dirty="0">
                <a:solidFill>
                  <a:srgbClr val="0000FF"/>
                </a:solidFill>
                <a:latin typeface="Arial" panose="020B0604020202020204" pitchFamily="34" charset="0"/>
              </a:rPr>
              <a:t>Too many slides can lose your audience</a:t>
            </a:r>
            <a:endParaRPr lang="en-AU" dirty="0"/>
          </a:p>
        </p:txBody>
      </p:sp>
      <p:pic>
        <p:nvPicPr>
          <p:cNvPr id="6" name="Picture 5" descr="A person pointing at a presentation&#10;&#10;Description automatically generated">
            <a:extLst>
              <a:ext uri="{FF2B5EF4-FFF2-40B4-BE49-F238E27FC236}">
                <a16:creationId xmlns:a16="http://schemas.microsoft.com/office/drawing/2014/main" id="{24732D41-9BA3-3244-C869-D62DDB9A11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0" y="1524000"/>
            <a:ext cx="5829300" cy="5076825"/>
          </a:xfrm>
          <a:prstGeom prst="rect">
            <a:avLst/>
          </a:prstGeom>
        </p:spPr>
      </p:pic>
    </p:spTree>
    <p:extLst>
      <p:ext uri="{BB962C8B-B14F-4D97-AF65-F5344CB8AC3E}">
        <p14:creationId xmlns:p14="http://schemas.microsoft.com/office/powerpoint/2010/main" val="74348240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11180"/>
            <a:ext cx="9677400" cy="1008020"/>
          </a:xfrm>
        </p:spPr>
        <p:txBody>
          <a:bodyPr/>
          <a:lstStyle/>
          <a:p>
            <a:r>
              <a:rPr lang="en-US" b="1" dirty="0">
                <a:solidFill>
                  <a:srgbClr val="0033CC"/>
                </a:solidFill>
              </a:rPr>
              <a:t>Minimize the Number of Slides</a:t>
            </a:r>
          </a:p>
        </p:txBody>
      </p:sp>
      <p:sp>
        <p:nvSpPr>
          <p:cNvPr id="3" name="Content Placeholder 2"/>
          <p:cNvSpPr>
            <a:spLocks noGrp="1"/>
          </p:cNvSpPr>
          <p:nvPr>
            <p:ph idx="1"/>
          </p:nvPr>
        </p:nvSpPr>
        <p:spPr>
          <a:xfrm>
            <a:off x="838200" y="1907733"/>
            <a:ext cx="11125199" cy="4970245"/>
          </a:xfrm>
        </p:spPr>
        <p:txBody>
          <a:bodyPr>
            <a:noAutofit/>
          </a:bodyPr>
          <a:lstStyle/>
          <a:p>
            <a:r>
              <a:rPr lang="en-US" sz="3200" dirty="0"/>
              <a:t>You want a clear message</a:t>
            </a:r>
          </a:p>
          <a:p>
            <a:r>
              <a:rPr lang="en-US" sz="3200" dirty="0"/>
              <a:t>You want to keep your audience interested</a:t>
            </a:r>
          </a:p>
          <a:p>
            <a:r>
              <a:rPr lang="en-US" sz="3200" dirty="0"/>
              <a:t>Keep the number of slides to a minimum</a:t>
            </a:r>
          </a:p>
          <a:p>
            <a:r>
              <a:rPr lang="en-US" sz="3200" dirty="0"/>
              <a:t>Good rule of thumb: try not to exceed one slide per minute</a:t>
            </a:r>
            <a:endParaRPr lang="en-US" dirty="0"/>
          </a:p>
        </p:txBody>
      </p:sp>
    </p:spTree>
    <p:extLst>
      <p:ext uri="{BB962C8B-B14F-4D97-AF65-F5344CB8AC3E}">
        <p14:creationId xmlns:p14="http://schemas.microsoft.com/office/powerpoint/2010/main" val="38903634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a:spLocks noGrp="1"/>
          </p:cNvSpPr>
          <p:nvPr>
            <p:ph type="title"/>
          </p:nvPr>
        </p:nvSpPr>
        <p:spPr>
          <a:prstGeom prst="rect">
            <a:avLst/>
          </a:prstGeom>
        </p:spPr>
        <p:txBody>
          <a:bodyPr vert="horz" lIns="121900" tIns="121900" rIns="121900" bIns="121900" rtlCol="0" anchor="b" anchorCtr="0">
            <a:noAutofit/>
          </a:bodyPr>
          <a:lstStyle/>
          <a:p>
            <a:pPr marL="609585" indent="-609585">
              <a:buClr>
                <a:schemeClr val="lt2"/>
              </a:buClr>
              <a:buSzPct val="100000"/>
              <a:buFont typeface="Trebuchet MS"/>
              <a:buAutoNum type="arabicPeriod" startAt="4"/>
            </a:pPr>
            <a:r>
              <a:rPr lang="en"/>
              <a:t>Know Your Material</a:t>
            </a:r>
          </a:p>
        </p:txBody>
      </p:sp>
      <p:sp>
        <p:nvSpPr>
          <p:cNvPr id="111" name="Shape 111"/>
          <p:cNvSpPr txBox="1">
            <a:spLocks noGrp="1"/>
          </p:cNvSpPr>
          <p:nvPr>
            <p:ph type="body" idx="1"/>
          </p:nvPr>
        </p:nvSpPr>
        <p:spPr>
          <a:prstGeom prst="rect">
            <a:avLst/>
          </a:prstGeom>
        </p:spPr>
        <p:txBody>
          <a:bodyPr vert="horz" lIns="121900" tIns="121900" rIns="121900" bIns="121900" rtlCol="0" anchor="t" anchorCtr="0">
            <a:noAutofit/>
          </a:bodyPr>
          <a:lstStyle/>
          <a:p>
            <a:r>
              <a:rPr lang="en" dirty="0"/>
              <a:t>Be sure to have a strong knowledge base for the material that you are covering. This will be helpful if a question arises about the topic. </a:t>
            </a:r>
          </a:p>
          <a:p>
            <a:r>
              <a:rPr lang="en" dirty="0"/>
              <a:t>Also, know your presentation! Know the content and order of your slides.</a:t>
            </a:r>
          </a:p>
        </p:txBody>
      </p:sp>
    </p:spTree>
  </p:cSld>
  <p:clrMapOvr>
    <a:masterClrMapping/>
  </p:clrMapOvr>
  <p:transition spd="slow">
    <p:cut/>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C9EB9C08-4E4C-45A7-B0A9-94E9C92F1B50}"/>
              </a:ext>
            </a:extLst>
          </p:cNvPr>
          <p:cNvSpPr>
            <a:spLocks noGrp="1" noChangeArrowheads="1"/>
          </p:cNvSpPr>
          <p:nvPr>
            <p:ph type="title"/>
          </p:nvPr>
        </p:nvSpPr>
        <p:spPr/>
        <p:txBody>
          <a:bodyPr/>
          <a:lstStyle/>
          <a:p>
            <a:r>
              <a:rPr lang="en-US" altLang="en-US" b="1" dirty="0"/>
              <a:t>Tips to be Covered</a:t>
            </a:r>
          </a:p>
        </p:txBody>
      </p:sp>
      <p:sp>
        <p:nvSpPr>
          <p:cNvPr id="18435" name="Rectangle 3">
            <a:extLst>
              <a:ext uri="{FF2B5EF4-FFF2-40B4-BE49-F238E27FC236}">
                <a16:creationId xmlns:a16="http://schemas.microsoft.com/office/drawing/2014/main" id="{D1288B13-9892-4AB1-AA14-DC2FBC17B432}"/>
              </a:ext>
            </a:extLst>
          </p:cNvPr>
          <p:cNvSpPr>
            <a:spLocks noGrp="1" noChangeArrowheads="1"/>
          </p:cNvSpPr>
          <p:nvPr>
            <p:ph sz="half" idx="1"/>
          </p:nvPr>
        </p:nvSpPr>
        <p:spPr>
          <a:xfrm>
            <a:off x="1295400" y="1609143"/>
            <a:ext cx="4800600" cy="4883732"/>
          </a:xfrm>
        </p:spPr>
        <p:txBody>
          <a:bodyPr rtlCol="0">
            <a:normAutofit lnSpcReduction="10000"/>
          </a:bodyPr>
          <a:lstStyle/>
          <a:p>
            <a:pPr fontAlgn="auto">
              <a:spcAft>
                <a:spcPts val="0"/>
              </a:spcAft>
              <a:defRPr/>
            </a:pPr>
            <a:r>
              <a:rPr lang="en-US" altLang="en-US" sz="3100" dirty="0">
                <a:latin typeface="Arial" panose="020B0604020202020204" pitchFamily="34" charset="0"/>
                <a:cs typeface="Arial" panose="020B0604020202020204" pitchFamily="34" charset="0"/>
              </a:rPr>
              <a:t>Outlines</a:t>
            </a:r>
          </a:p>
          <a:p>
            <a:pPr fontAlgn="auto">
              <a:spcAft>
                <a:spcPts val="0"/>
              </a:spcAft>
              <a:defRPr/>
            </a:pPr>
            <a:r>
              <a:rPr lang="en-US" altLang="en-US" sz="3100" dirty="0">
                <a:latin typeface="Arial" panose="020B0604020202020204" pitchFamily="34" charset="0"/>
                <a:cs typeface="Arial" panose="020B0604020202020204" pitchFamily="34" charset="0"/>
              </a:rPr>
              <a:t>Slide Structure</a:t>
            </a:r>
          </a:p>
          <a:p>
            <a:pPr fontAlgn="auto">
              <a:spcAft>
                <a:spcPts val="0"/>
              </a:spcAft>
              <a:defRPr/>
            </a:pPr>
            <a:r>
              <a:rPr lang="en-US" altLang="en-US" sz="3100" dirty="0">
                <a:latin typeface="Arial" panose="020B0604020202020204" pitchFamily="34" charset="0"/>
                <a:cs typeface="Arial" panose="020B0604020202020204" pitchFamily="34" charset="0"/>
              </a:rPr>
              <a:t>Fonts</a:t>
            </a:r>
          </a:p>
          <a:p>
            <a:pPr fontAlgn="auto">
              <a:spcAft>
                <a:spcPts val="0"/>
              </a:spcAft>
              <a:defRPr/>
            </a:pPr>
            <a:r>
              <a:rPr lang="en-US" altLang="en-US" sz="3100" dirty="0">
                <a:latin typeface="Arial" panose="020B0604020202020204" pitchFamily="34" charset="0"/>
                <a:cs typeface="Arial" panose="020B0604020202020204" pitchFamily="34" charset="0"/>
              </a:rPr>
              <a:t>Color</a:t>
            </a:r>
          </a:p>
          <a:p>
            <a:pPr fontAlgn="auto">
              <a:spcAft>
                <a:spcPts val="0"/>
              </a:spcAft>
              <a:defRPr/>
            </a:pPr>
            <a:r>
              <a:rPr lang="en-US" altLang="en-US" sz="3100" dirty="0">
                <a:latin typeface="Arial" panose="020B0604020202020204" pitchFamily="34" charset="0"/>
                <a:cs typeface="Arial" panose="020B0604020202020204" pitchFamily="34" charset="0"/>
              </a:rPr>
              <a:t>Background</a:t>
            </a:r>
          </a:p>
          <a:p>
            <a:pPr fontAlgn="auto">
              <a:spcAft>
                <a:spcPts val="0"/>
              </a:spcAft>
              <a:defRPr/>
            </a:pPr>
            <a:r>
              <a:rPr lang="en-US" altLang="en-US" sz="3100" dirty="0">
                <a:latin typeface="Arial" panose="020B0604020202020204" pitchFamily="34" charset="0"/>
                <a:cs typeface="Arial" panose="020B0604020202020204" pitchFamily="34" charset="0"/>
              </a:rPr>
              <a:t>Graphs</a:t>
            </a:r>
          </a:p>
          <a:p>
            <a:pPr fontAlgn="auto">
              <a:spcAft>
                <a:spcPts val="0"/>
              </a:spcAft>
              <a:defRPr/>
            </a:pPr>
            <a:r>
              <a:rPr lang="en-US" altLang="en-US" sz="3100" dirty="0">
                <a:latin typeface="Arial" panose="020B0604020202020204" pitchFamily="34" charset="0"/>
                <a:cs typeface="Arial" panose="020B0604020202020204" pitchFamily="34" charset="0"/>
              </a:rPr>
              <a:t>Spelling and Grammar</a:t>
            </a:r>
          </a:p>
          <a:p>
            <a:pPr fontAlgn="auto">
              <a:spcAft>
                <a:spcPts val="0"/>
              </a:spcAft>
              <a:defRPr/>
            </a:pPr>
            <a:r>
              <a:rPr lang="en-US" altLang="en-US" sz="3100" dirty="0">
                <a:latin typeface="Arial" panose="020B0604020202020204" pitchFamily="34" charset="0"/>
                <a:cs typeface="Arial" panose="020B0604020202020204" pitchFamily="34" charset="0"/>
              </a:rPr>
              <a:t>Conclusions</a:t>
            </a:r>
          </a:p>
          <a:p>
            <a:pPr fontAlgn="auto">
              <a:spcAft>
                <a:spcPts val="0"/>
              </a:spcAft>
              <a:defRPr/>
            </a:pPr>
            <a:r>
              <a:rPr lang="en-US" altLang="en-US" sz="3100" dirty="0">
                <a:latin typeface="Arial" panose="020B0604020202020204" pitchFamily="34" charset="0"/>
                <a:cs typeface="Arial" panose="020B0604020202020204" pitchFamily="34" charset="0"/>
              </a:rPr>
              <a:t>Questions</a:t>
            </a:r>
          </a:p>
          <a:p>
            <a:pPr fontAlgn="auto">
              <a:spcAft>
                <a:spcPts val="0"/>
              </a:spcAft>
              <a:defRPr/>
            </a:pPr>
            <a:endParaRPr lang="en-US" altLang="en-US" sz="2400" dirty="0"/>
          </a:p>
          <a:p>
            <a:pPr fontAlgn="auto">
              <a:spcAft>
                <a:spcPts val="0"/>
              </a:spcAft>
              <a:buFont typeface="Wingdings" panose="05000000000000000000" pitchFamily="2" charset="2"/>
              <a:buNone/>
              <a:defRPr/>
            </a:pPr>
            <a:endParaRPr lang="en-US" altLang="en-US" sz="2400" dirty="0"/>
          </a:p>
          <a:p>
            <a:pPr fontAlgn="auto">
              <a:spcAft>
                <a:spcPts val="0"/>
              </a:spcAft>
              <a:defRPr/>
            </a:pPr>
            <a:endParaRPr lang="en-US" altLang="en-US" sz="2400" dirty="0"/>
          </a:p>
          <a:p>
            <a:pPr fontAlgn="auto">
              <a:spcAft>
                <a:spcPts val="0"/>
              </a:spcAft>
              <a:defRPr/>
            </a:pPr>
            <a:endParaRPr lang="en-US" altLang="en-US" sz="2400" dirty="0"/>
          </a:p>
        </p:txBody>
      </p:sp>
      <p:pic>
        <p:nvPicPr>
          <p:cNvPr id="4" name="Picture 3">
            <a:extLst>
              <a:ext uri="{FF2B5EF4-FFF2-40B4-BE49-F238E27FC236}">
                <a16:creationId xmlns:a16="http://schemas.microsoft.com/office/drawing/2014/main" id="{54604A27-3A04-DF89-06A8-B6AA16D078B9}"/>
              </a:ext>
            </a:extLst>
          </p:cNvPr>
          <p:cNvPicPr>
            <a:picLocks noChangeAspect="1"/>
          </p:cNvPicPr>
          <p:nvPr/>
        </p:nvPicPr>
        <p:blipFill rotWithShape="1">
          <a:blip r:embed="rId2">
            <a:extLst>
              <a:ext uri="{28A0092B-C50C-407E-A947-70E740481C1C}">
                <a14:useLocalDpi xmlns:a14="http://schemas.microsoft.com/office/drawing/2010/main" val="0"/>
              </a:ext>
            </a:extLst>
          </a:blip>
          <a:srcRect r="50000"/>
          <a:stretch/>
        </p:blipFill>
        <p:spPr>
          <a:xfrm>
            <a:off x="7543800" y="762000"/>
            <a:ext cx="3886200" cy="58293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6DAF190-9B9A-452F-A98C-11103170257E}"/>
              </a:ext>
            </a:extLst>
          </p:cNvPr>
          <p:cNvSpPr>
            <a:spLocks noGrp="1" noChangeArrowheads="1"/>
          </p:cNvSpPr>
          <p:nvPr>
            <p:ph type="title"/>
          </p:nvPr>
        </p:nvSpPr>
        <p:spPr/>
        <p:txBody>
          <a:bodyPr/>
          <a:lstStyle/>
          <a:p>
            <a:r>
              <a:rPr lang="en-US" altLang="en-US" b="1" dirty="0">
                <a:latin typeface="Arial" panose="020B0604020202020204" pitchFamily="34" charset="0"/>
                <a:cs typeface="Arial" panose="020B0604020202020204" pitchFamily="34" charset="0"/>
              </a:rPr>
              <a:t>Outline</a:t>
            </a:r>
            <a:r>
              <a:rPr lang="en-US" altLang="en-US" dirty="0"/>
              <a:t>	</a:t>
            </a:r>
          </a:p>
        </p:txBody>
      </p:sp>
      <p:sp>
        <p:nvSpPr>
          <p:cNvPr id="23555" name="Rectangle 3">
            <a:extLst>
              <a:ext uri="{FF2B5EF4-FFF2-40B4-BE49-F238E27FC236}">
                <a16:creationId xmlns:a16="http://schemas.microsoft.com/office/drawing/2014/main" id="{2BFBF7E8-0A70-4218-99C3-9E3C2D9A05E8}"/>
              </a:ext>
            </a:extLst>
          </p:cNvPr>
          <p:cNvSpPr>
            <a:spLocks noGrp="1" noChangeArrowheads="1"/>
          </p:cNvSpPr>
          <p:nvPr>
            <p:ph idx="1"/>
          </p:nvPr>
        </p:nvSpPr>
        <p:spPr/>
        <p:txBody>
          <a:bodyPr/>
          <a:lstStyle/>
          <a:p>
            <a:pPr algn="just"/>
            <a:r>
              <a:rPr lang="en-US" altLang="en-US" sz="3600" dirty="0"/>
              <a:t>Make your 1</a:t>
            </a:r>
            <a:r>
              <a:rPr lang="en-US" altLang="en-US" sz="3600" baseline="30000" dirty="0"/>
              <a:t>st</a:t>
            </a:r>
            <a:r>
              <a:rPr lang="en-US" altLang="en-US" sz="3600" dirty="0"/>
              <a:t> or 2</a:t>
            </a:r>
            <a:r>
              <a:rPr lang="en-US" altLang="en-US" sz="3600" baseline="30000" dirty="0"/>
              <a:t>nd</a:t>
            </a:r>
            <a:r>
              <a:rPr lang="en-US" altLang="en-US" sz="3600" dirty="0"/>
              <a:t> slide an outline of your presentation</a:t>
            </a:r>
          </a:p>
          <a:p>
            <a:pPr lvl="1" algn="just"/>
            <a:r>
              <a:rPr lang="en-US" altLang="en-US" sz="3200" dirty="0"/>
              <a:t>Example: previous slide</a:t>
            </a:r>
          </a:p>
          <a:p>
            <a:pPr algn="just"/>
            <a:r>
              <a:rPr lang="en-US" altLang="en-US" sz="3600" dirty="0"/>
              <a:t>Follow the order of your outline for the rest of the presentation</a:t>
            </a:r>
          </a:p>
          <a:p>
            <a:pPr algn="just"/>
            <a:r>
              <a:rPr lang="en-US" altLang="en-US" sz="3600" dirty="0"/>
              <a:t>Only place the main points on the outline slide</a:t>
            </a:r>
          </a:p>
          <a:p>
            <a:pPr lvl="1" algn="just"/>
            <a:r>
              <a:rPr lang="en-US" altLang="en-US" sz="3200" dirty="0"/>
              <a:t>Example: Use the titles of each slide as main points</a:t>
            </a:r>
            <a:endParaRPr lang="en-US" altLang="en-US"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585" name="Rectangle 24584">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578" name="Rectangle 2">
            <a:extLst>
              <a:ext uri="{FF2B5EF4-FFF2-40B4-BE49-F238E27FC236}">
                <a16:creationId xmlns:a16="http://schemas.microsoft.com/office/drawing/2014/main" id="{C6215E4C-FB6F-459A-9460-2C8D718FB504}"/>
              </a:ext>
            </a:extLst>
          </p:cNvPr>
          <p:cNvSpPr>
            <a:spLocks noGrp="1" noChangeArrowheads="1"/>
          </p:cNvSpPr>
          <p:nvPr>
            <p:ph type="title"/>
          </p:nvPr>
        </p:nvSpPr>
        <p:spPr>
          <a:xfrm>
            <a:off x="4553733" y="548464"/>
            <a:ext cx="6798541" cy="1675623"/>
          </a:xfrm>
        </p:spPr>
        <p:txBody>
          <a:bodyPr anchor="b">
            <a:normAutofit/>
          </a:bodyPr>
          <a:lstStyle/>
          <a:p>
            <a:r>
              <a:rPr lang="en-US" altLang="en-US" sz="4000" b="1" dirty="0">
                <a:solidFill>
                  <a:srgbClr val="00B050"/>
                </a:solidFill>
              </a:rPr>
              <a:t>Slide Structure – Good</a:t>
            </a:r>
          </a:p>
        </p:txBody>
      </p:sp>
      <p:pic>
        <p:nvPicPr>
          <p:cNvPr id="24581" name="Picture 24580" descr="Wall of advesive notes with one standing out">
            <a:extLst>
              <a:ext uri="{FF2B5EF4-FFF2-40B4-BE49-F238E27FC236}">
                <a16:creationId xmlns:a16="http://schemas.microsoft.com/office/drawing/2014/main" id="{3BDDEF24-184B-D7D6-6F80-4F14FF349778}"/>
              </a:ext>
            </a:extLst>
          </p:cNvPr>
          <p:cNvPicPr>
            <a:picLocks noChangeAspect="1"/>
          </p:cNvPicPr>
          <p:nvPr/>
        </p:nvPicPr>
        <p:blipFill rotWithShape="1">
          <a:blip r:embed="rId2"/>
          <a:srcRect l="21145" r="38010" b="-1"/>
          <a:stretch/>
        </p:blipFill>
        <p:spPr>
          <a:xfrm>
            <a:off x="1" y="10"/>
            <a:ext cx="4196496" cy="6857990"/>
          </a:xfrm>
          <a:prstGeom prst="rect">
            <a:avLst/>
          </a:prstGeom>
          <a:effectLst/>
        </p:spPr>
      </p:pic>
      <p:sp>
        <p:nvSpPr>
          <p:cNvPr id="24579" name="Rectangle 3">
            <a:extLst>
              <a:ext uri="{FF2B5EF4-FFF2-40B4-BE49-F238E27FC236}">
                <a16:creationId xmlns:a16="http://schemas.microsoft.com/office/drawing/2014/main" id="{5BC79FEE-A31B-4C57-BA52-AF458BD69BEA}"/>
              </a:ext>
            </a:extLst>
          </p:cNvPr>
          <p:cNvSpPr>
            <a:spLocks noGrp="1" noChangeArrowheads="1"/>
          </p:cNvSpPr>
          <p:nvPr>
            <p:ph idx="1"/>
          </p:nvPr>
        </p:nvSpPr>
        <p:spPr>
          <a:xfrm>
            <a:off x="4553734" y="2409830"/>
            <a:ext cx="7257266" cy="3705217"/>
          </a:xfrm>
        </p:spPr>
        <p:txBody>
          <a:bodyPr>
            <a:normAutofit/>
          </a:bodyPr>
          <a:lstStyle/>
          <a:p>
            <a:r>
              <a:rPr lang="en-US" altLang="en-US" sz="2400" dirty="0">
                <a:latin typeface="Arial" panose="020B0604020202020204" pitchFamily="34" charset="0"/>
                <a:cs typeface="Arial" panose="020B0604020202020204" pitchFamily="34" charset="0"/>
              </a:rPr>
              <a:t>Use 1-2 slides per minute of your presentation</a:t>
            </a:r>
          </a:p>
          <a:p>
            <a:r>
              <a:rPr lang="en-US" altLang="en-US" sz="2400" dirty="0">
                <a:latin typeface="Arial" panose="020B0604020202020204" pitchFamily="34" charset="0"/>
                <a:cs typeface="Arial" panose="020B0604020202020204" pitchFamily="34" charset="0"/>
              </a:rPr>
              <a:t>Write in point form, not complete sentences</a:t>
            </a:r>
          </a:p>
          <a:p>
            <a:r>
              <a:rPr lang="en-US" altLang="en-US" sz="2400" dirty="0">
                <a:latin typeface="Arial" panose="020B0604020202020204" pitchFamily="34" charset="0"/>
                <a:cs typeface="Arial" panose="020B0604020202020204" pitchFamily="34" charset="0"/>
              </a:rPr>
              <a:t>Include 4-5 points per slide</a:t>
            </a:r>
          </a:p>
          <a:p>
            <a:r>
              <a:rPr lang="en-US" altLang="en-US" sz="2400" dirty="0">
                <a:latin typeface="Arial" panose="020B0604020202020204" pitchFamily="34" charset="0"/>
                <a:cs typeface="Arial" panose="020B0604020202020204" pitchFamily="34" charset="0"/>
              </a:rPr>
              <a:t>Avoid wordiness: use key words and phrases only</a:t>
            </a:r>
          </a:p>
          <a:p>
            <a:pPr>
              <a:buFont typeface="Wingdings" panose="05000000000000000000" pitchFamily="2" charset="2"/>
              <a:buNone/>
            </a:pPr>
            <a:endParaRPr lang="en-US" altLang="en-US" sz="20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rPr>
              <a:t>Don’t use too much text</a:t>
            </a:r>
          </a:p>
        </p:txBody>
      </p:sp>
      <p:sp>
        <p:nvSpPr>
          <p:cNvPr id="3" name="Content Placeholder 2"/>
          <p:cNvSpPr>
            <a:spLocks noGrp="1"/>
          </p:cNvSpPr>
          <p:nvPr>
            <p:ph idx="1"/>
          </p:nvPr>
        </p:nvSpPr>
        <p:spPr>
          <a:xfrm>
            <a:off x="533400" y="1554193"/>
            <a:ext cx="11277600" cy="5303807"/>
          </a:xfrm>
        </p:spPr>
        <p:txBody>
          <a:bodyPr>
            <a:normAutofit/>
          </a:bodyPr>
          <a:lstStyle/>
          <a:p>
            <a:r>
              <a:rPr lang="en-US" dirty="0"/>
              <a:t>Don’t try to fit too much text on any single slide</a:t>
            </a:r>
          </a:p>
          <a:p>
            <a:r>
              <a:rPr lang="en-US" dirty="0"/>
              <a:t>It is a nightmare for audiences when they see a slide jammed full of text.</a:t>
            </a:r>
          </a:p>
          <a:p>
            <a:r>
              <a:rPr lang="en-US" dirty="0"/>
              <a:t>If audience members read all the text on a slide, they will not be able to listen to you at the same time</a:t>
            </a:r>
          </a:p>
          <a:p>
            <a:r>
              <a:rPr lang="en-US" dirty="0"/>
              <a:t>7-10 lines/page max (3-5 is better)</a:t>
            </a:r>
          </a:p>
          <a:p>
            <a:r>
              <a:rPr lang="en-US" dirty="0"/>
              <a:t>4-8 words/line</a:t>
            </a:r>
          </a:p>
        </p:txBody>
      </p:sp>
    </p:spTree>
    <p:extLst>
      <p:ext uri="{BB962C8B-B14F-4D97-AF65-F5344CB8AC3E}">
        <p14:creationId xmlns:p14="http://schemas.microsoft.com/office/powerpoint/2010/main" val="22574558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8300DFE5-D066-40A2-8583-B7E88A2E0661}"/>
              </a:ext>
            </a:extLst>
          </p:cNvPr>
          <p:cNvSpPr>
            <a:spLocks noGrp="1" noChangeArrowheads="1"/>
          </p:cNvSpPr>
          <p:nvPr>
            <p:ph type="title"/>
          </p:nvPr>
        </p:nvSpPr>
        <p:spPr/>
        <p:txBody>
          <a:bodyPr/>
          <a:lstStyle/>
          <a:p>
            <a:r>
              <a:rPr lang="en-US" altLang="en-US" b="1" dirty="0">
                <a:solidFill>
                  <a:srgbClr val="FF0000"/>
                </a:solidFill>
              </a:rPr>
              <a:t>Slide Structure - Bad</a:t>
            </a:r>
          </a:p>
        </p:txBody>
      </p:sp>
      <p:sp>
        <p:nvSpPr>
          <p:cNvPr id="25603" name="Rectangle 3">
            <a:extLst>
              <a:ext uri="{FF2B5EF4-FFF2-40B4-BE49-F238E27FC236}">
                <a16:creationId xmlns:a16="http://schemas.microsoft.com/office/drawing/2014/main" id="{188C66C5-A4DD-4DC6-A67D-2804CE6B022A}"/>
              </a:ext>
            </a:extLst>
          </p:cNvPr>
          <p:cNvSpPr>
            <a:spLocks noGrp="1" noChangeArrowheads="1"/>
          </p:cNvSpPr>
          <p:nvPr>
            <p:ph idx="1"/>
          </p:nvPr>
        </p:nvSpPr>
        <p:spPr/>
        <p:txBody>
          <a:bodyPr/>
          <a:lstStyle/>
          <a:p>
            <a:pPr marL="0" indent="0">
              <a:buNone/>
            </a:pPr>
            <a:r>
              <a:rPr lang="en-US" altLang="en-US" sz="3200" dirty="0"/>
              <a:t>This page contains too many words for a presentation slide.  It is not written in point form, making it difficult both for your audience to read and for you to present each point. Although there are exactly the same number of points on this slide as the previous slide, it looks much more complicated.  In short, your audience will spend too much time trying to read this paragraph instead of listening to you.</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1"/>
            <a:ext cx="10668000" cy="6476999"/>
          </a:xfrm>
        </p:spPr>
        <p:txBody>
          <a:bodyPr>
            <a:normAutofit fontScale="77500" lnSpcReduction="20000"/>
          </a:bodyPr>
          <a:lstStyle/>
          <a:p>
            <a:pPr>
              <a:lnSpc>
                <a:spcPct val="130000"/>
              </a:lnSpc>
            </a:pPr>
            <a:r>
              <a:rPr lang="en-US" sz="1900" dirty="0">
                <a:latin typeface="+mj-lt"/>
                <a:ea typeface="+mj-ea"/>
                <a:cs typeface="+mj-cs"/>
              </a:rPr>
              <a:t>While nearly 70 percent of the world is covered by water, only 2.5 percent of it is fresh. The rest is saline and ocean-based. Even then, just 1 percent of our freshwater is easily accessible, with much of it trapped in glaciers and snowfields. Globally, agriculture accounts for 80–90% of all freshwater used by humans, and most of that is in crop production. Still, water is the main abiotic stress (Drought) limiting crop production in several regions of the world. In 2030, 47% of the world population will be living in areas of high water stress. Even where water for irrigation is currently plentiful, there are increasing concerns about future availability. The competition from industrial and urban uses is increasing with demographic pressure and rapid industrialization. The scarcity of fresh water is also exacerbated by non-point and point source pollutions, particularly salinization of groundwater aquifers. Global water pollution is on rise as every day two million tons of sewage and industrial and agricultural waste are discharged into the world’s water. Seventy percent of untreated industrial wastes in developing countries are disposed into water where they contaminate the existing water supplies. </a:t>
            </a:r>
            <a:endParaRPr lang="en-AU" sz="1900" dirty="0">
              <a:latin typeface="+mj-lt"/>
              <a:ea typeface="+mj-ea"/>
              <a:cs typeface="+mj-cs"/>
            </a:endParaRPr>
          </a:p>
          <a:p>
            <a:pPr>
              <a:lnSpc>
                <a:spcPct val="130000"/>
              </a:lnSpc>
            </a:pPr>
            <a:r>
              <a:rPr lang="en-US" sz="1900" dirty="0">
                <a:latin typeface="+mj-lt"/>
                <a:ea typeface="+mj-ea"/>
                <a:cs typeface="+mj-cs"/>
              </a:rPr>
              <a:t>Water is considered as the most critical resource for sustainable development in most Mediterranean countries. It is essential not only for agriculture, industry and economic growth, but also it is the most important component of the environment, with significant impact on health and nature conservation. Currently, the rapid growth of population along with the extension of irrigation agriculture, industrial development and climate change, are stressing the quantity and quality aspects of the natural system. Because of the increasing problems, man has begun to realize that he can no longer follow a "use and discard" methodology either with water resources or any other natural resource. As a result, the need for a consistent policy of rational management of water resources has become evident. Global irrigated area has increased more than six fold over the last century, from approximately 40 million hectares in 1900 to more than 260 million hectares (</a:t>
            </a:r>
            <a:r>
              <a:rPr lang="en-US" sz="1900" dirty="0" err="1">
                <a:latin typeface="+mj-lt"/>
                <a:ea typeface="+mj-ea"/>
                <a:cs typeface="+mj-cs"/>
              </a:rPr>
              <a:t>Postel</a:t>
            </a:r>
            <a:r>
              <a:rPr lang="en-US" sz="1900" dirty="0">
                <a:latin typeface="+mj-lt"/>
                <a:ea typeface="+mj-ea"/>
                <a:cs typeface="+mj-cs"/>
              </a:rPr>
              <a:t>, 1999; FAO, 1999). Today 40% of the world’s food comes from the 18% of the cropland that is irrigated. Irrigated areas increase almost 1% per year (Jensen, 1993) and the irrigation water demand will increase by 13.6% by 2025 (</a:t>
            </a:r>
            <a:r>
              <a:rPr lang="en-US" sz="1900" dirty="0" err="1">
                <a:latin typeface="+mj-lt"/>
                <a:ea typeface="+mj-ea"/>
                <a:cs typeface="+mj-cs"/>
              </a:rPr>
              <a:t>Rosegrant</a:t>
            </a:r>
            <a:r>
              <a:rPr lang="en-US" sz="1900" dirty="0">
                <a:latin typeface="+mj-lt"/>
                <a:ea typeface="+mj-ea"/>
                <a:cs typeface="+mj-cs"/>
              </a:rPr>
              <a:t> and Cai, 2002). On the other hand 8-15% of fresh water supplies will be diverted from agriculture to meet the increased demand of domestic use and industry.</a:t>
            </a:r>
            <a:endParaRPr lang="en-AU" sz="1900" dirty="0">
              <a:latin typeface="+mj-lt"/>
              <a:ea typeface="+mj-ea"/>
              <a:cs typeface="+mj-cs"/>
            </a:endParaRPr>
          </a:p>
          <a:p>
            <a:endParaRPr lang="en-US" dirty="0"/>
          </a:p>
        </p:txBody>
      </p:sp>
    </p:spTree>
    <p:extLst>
      <p:ext uri="{BB962C8B-B14F-4D97-AF65-F5344CB8AC3E}">
        <p14:creationId xmlns:p14="http://schemas.microsoft.com/office/powerpoint/2010/main" val="13828726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99AFE3E4-CE74-4487-A73A-277C188A57A5}"/>
              </a:ext>
            </a:extLst>
          </p:cNvPr>
          <p:cNvSpPr>
            <a:spLocks noGrp="1" noChangeArrowheads="1"/>
          </p:cNvSpPr>
          <p:nvPr>
            <p:ph type="title"/>
          </p:nvPr>
        </p:nvSpPr>
        <p:spPr/>
        <p:txBody>
          <a:bodyPr/>
          <a:lstStyle/>
          <a:p>
            <a:r>
              <a:rPr lang="en-US" altLang="en-US" b="1">
                <a:solidFill>
                  <a:srgbClr val="00B050"/>
                </a:solidFill>
              </a:rPr>
              <a:t>Slide Structure – Good</a:t>
            </a:r>
          </a:p>
        </p:txBody>
      </p:sp>
      <p:sp>
        <p:nvSpPr>
          <p:cNvPr id="34819" name="Rectangle 3">
            <a:extLst>
              <a:ext uri="{FF2B5EF4-FFF2-40B4-BE49-F238E27FC236}">
                <a16:creationId xmlns:a16="http://schemas.microsoft.com/office/drawing/2014/main" id="{78B5445C-0B78-4C1B-A857-F2E74B99BF0E}"/>
              </a:ext>
            </a:extLst>
          </p:cNvPr>
          <p:cNvSpPr>
            <a:spLocks noGrp="1" noChangeArrowheads="1"/>
          </p:cNvSpPr>
          <p:nvPr>
            <p:ph idx="1"/>
          </p:nvPr>
        </p:nvSpPr>
        <p:spPr/>
        <p:txBody>
          <a:bodyPr/>
          <a:lstStyle/>
          <a:p>
            <a:r>
              <a:rPr lang="en-US" altLang="en-US" sz="3600"/>
              <a:t>Show one point at a time:</a:t>
            </a:r>
          </a:p>
          <a:p>
            <a:pPr lvl="1"/>
            <a:r>
              <a:rPr lang="en-US" altLang="en-US" sz="3200"/>
              <a:t>Will help audience concentrate on what you are saying</a:t>
            </a:r>
          </a:p>
          <a:p>
            <a:pPr lvl="1"/>
            <a:r>
              <a:rPr lang="en-US" altLang="en-US" sz="3200"/>
              <a:t>Will prevent audience from reading ahead</a:t>
            </a:r>
          </a:p>
          <a:p>
            <a:pPr lvl="1"/>
            <a:r>
              <a:rPr lang="en-US" altLang="en-US" sz="3200"/>
              <a:t>Will help you keep your presentation focused</a:t>
            </a:r>
            <a:endParaRPr lang="en-US" altLang="en-US"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48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481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481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481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9" grpId="0" build="p" bldLvl="2"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C73981EC-C7F1-4635-B24A-89558CF13CFA}"/>
              </a:ext>
            </a:extLst>
          </p:cNvPr>
          <p:cNvSpPr>
            <a:spLocks noGrp="1" noChangeArrowheads="1"/>
          </p:cNvSpPr>
          <p:nvPr>
            <p:ph type="title"/>
          </p:nvPr>
        </p:nvSpPr>
        <p:spPr/>
        <p:txBody>
          <a:bodyPr/>
          <a:lstStyle/>
          <a:p>
            <a:r>
              <a:rPr lang="en-US" altLang="en-US" b="1">
                <a:solidFill>
                  <a:srgbClr val="FF0000"/>
                </a:solidFill>
              </a:rPr>
              <a:t>Slide Structure - Bad</a:t>
            </a:r>
          </a:p>
        </p:txBody>
      </p:sp>
      <p:sp>
        <p:nvSpPr>
          <p:cNvPr id="35843" name="Rectangle 3">
            <a:extLst>
              <a:ext uri="{FF2B5EF4-FFF2-40B4-BE49-F238E27FC236}">
                <a16:creationId xmlns:a16="http://schemas.microsoft.com/office/drawing/2014/main" id="{2F8F81AA-DA4B-4940-A129-78AC9C97E65E}"/>
              </a:ext>
            </a:extLst>
          </p:cNvPr>
          <p:cNvSpPr>
            <a:spLocks noGrp="1" noChangeArrowheads="1"/>
          </p:cNvSpPr>
          <p:nvPr>
            <p:ph idx="1"/>
          </p:nvPr>
        </p:nvSpPr>
        <p:spPr/>
        <p:txBody>
          <a:bodyPr/>
          <a:lstStyle/>
          <a:p>
            <a:r>
              <a:rPr lang="en-US" altLang="en-US" sz="3600" dirty="0"/>
              <a:t>Do not use distracting animation</a:t>
            </a:r>
          </a:p>
          <a:p>
            <a:endParaRPr lang="en-US" altLang="en-US" sz="3600" dirty="0"/>
          </a:p>
          <a:p>
            <a:r>
              <a:rPr lang="en-US" altLang="en-US" sz="3600" dirty="0"/>
              <a:t>Do not go overboard with the animation</a:t>
            </a:r>
          </a:p>
          <a:p>
            <a:endParaRPr lang="en-US" altLang="en-US" sz="3600" dirty="0"/>
          </a:p>
          <a:p>
            <a:r>
              <a:rPr lang="en-US" altLang="en-US" sz="3600" dirty="0"/>
              <a:t>Be consistent with the animation that you use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3000"/>
                                  </p:stCondLst>
                                  <p:iterate type="wd">
                                    <p:tmPct val="100000"/>
                                  </p:iterate>
                                  <p:childTnLst>
                                    <p:set>
                                      <p:cBhvr>
                                        <p:cTn id="6" dur="1" fill="hold">
                                          <p:stCondLst>
                                            <p:cond delay="0"/>
                                          </p:stCondLst>
                                        </p:cTn>
                                        <p:tgtEl>
                                          <p:spTgt spid="35843">
                                            <p:txEl>
                                              <p:pRg st="0" end="0"/>
                                            </p:txEl>
                                          </p:spTgt>
                                        </p:tgtEl>
                                        <p:attrNameLst>
                                          <p:attrName>style.visibility</p:attrName>
                                        </p:attrNameLst>
                                      </p:cBhvr>
                                      <p:to>
                                        <p:strVal val="visible"/>
                                      </p:to>
                                    </p:set>
                                    <p:anim calcmode="lin" valueType="num">
                                      <p:cBhvr>
                                        <p:cTn id="7" dur="750" fill="hold"/>
                                        <p:tgtEl>
                                          <p:spTgt spid="35843">
                                            <p:txEl>
                                              <p:pRg st="0" end="0"/>
                                            </p:txEl>
                                          </p:spTgt>
                                        </p:tgtEl>
                                        <p:attrNameLst>
                                          <p:attrName>ppt_w</p:attrName>
                                        </p:attrNameLst>
                                      </p:cBhvr>
                                      <p:tavLst>
                                        <p:tav tm="0">
                                          <p:val>
                                            <p:fltVal val="0"/>
                                          </p:val>
                                        </p:tav>
                                        <p:tav tm="100000">
                                          <p:val>
                                            <p:strVal val="#ppt_w"/>
                                          </p:val>
                                        </p:tav>
                                      </p:tavLst>
                                    </p:anim>
                                    <p:anim calcmode="lin" valueType="num">
                                      <p:cBhvr>
                                        <p:cTn id="8" dur="750" fill="hold"/>
                                        <p:tgtEl>
                                          <p:spTgt spid="35843">
                                            <p:txEl>
                                              <p:pRg st="0" end="0"/>
                                            </p:txEl>
                                          </p:spTgt>
                                        </p:tgtEl>
                                        <p:attrNameLst>
                                          <p:attrName>ppt_h</p:attrName>
                                        </p:attrNameLst>
                                      </p:cBhvr>
                                      <p:tavLst>
                                        <p:tav tm="0">
                                          <p:val>
                                            <p:fltVal val="0"/>
                                          </p:val>
                                        </p:tav>
                                        <p:tav tm="100000">
                                          <p:val>
                                            <p:strVal val="#ppt_h"/>
                                          </p:val>
                                        </p:tav>
                                      </p:tavLst>
                                    </p:anim>
                                    <p:anim calcmode="lin" valueType="num">
                                      <p:cBhvr>
                                        <p:cTn id="9" dur="750" fill="hold"/>
                                        <p:tgtEl>
                                          <p:spTgt spid="3584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750" fill="hold"/>
                                        <p:tgtEl>
                                          <p:spTgt spid="35843">
                                            <p:txEl>
                                              <p:pRg st="0" end="0"/>
                                            </p:txEl>
                                          </p:spTgt>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5"/>
                                            </p:cond>
                                          </p:stCondLst>
                                          <p:endCondLst>
                                            <p:cond evt="onStopAudio" delay="0">
                                              <p:tgtEl>
                                                <p:sldTgt/>
                                              </p:tgtEl>
                                            </p:cond>
                                          </p:endCondLst>
                                        </p:cTn>
                                        <p:tgtEl>
                                          <p:sndTgt r:embed="rId2" name="ricochet.wav"/>
                                        </p:tgtEl>
                                      </p:cMediaNode>
                                    </p:audio>
                                  </p:subTnLst>
                                </p:cTn>
                              </p:par>
                            </p:childTnLst>
                          </p:cTn>
                        </p:par>
                        <p:par>
                          <p:cTn id="11" fill="hold" nodeType="afterGroup">
                            <p:stCondLst>
                              <p:cond delay="6750"/>
                            </p:stCondLst>
                            <p:childTnLst>
                              <p:par>
                                <p:cTn id="12" presetID="15" presetClass="entr" presetSubtype="0" fill="hold" grpId="0" nodeType="afterEffect">
                                  <p:stCondLst>
                                    <p:cond delay="3000"/>
                                  </p:stCondLst>
                                  <p:iterate type="wd">
                                    <p:tmPct val="100000"/>
                                  </p:iterate>
                                  <p:childTnLst>
                                    <p:set>
                                      <p:cBhvr>
                                        <p:cTn id="13" dur="1" fill="hold">
                                          <p:stCondLst>
                                            <p:cond delay="0"/>
                                          </p:stCondLst>
                                        </p:cTn>
                                        <p:tgtEl>
                                          <p:spTgt spid="35843">
                                            <p:txEl>
                                              <p:pRg st="2" end="2"/>
                                            </p:txEl>
                                          </p:spTgt>
                                        </p:tgtEl>
                                        <p:attrNameLst>
                                          <p:attrName>style.visibility</p:attrName>
                                        </p:attrNameLst>
                                      </p:cBhvr>
                                      <p:to>
                                        <p:strVal val="visible"/>
                                      </p:to>
                                    </p:set>
                                    <p:anim calcmode="lin" valueType="num">
                                      <p:cBhvr>
                                        <p:cTn id="14" dur="750" fill="hold"/>
                                        <p:tgtEl>
                                          <p:spTgt spid="35843">
                                            <p:txEl>
                                              <p:pRg st="2" end="2"/>
                                            </p:txEl>
                                          </p:spTgt>
                                        </p:tgtEl>
                                        <p:attrNameLst>
                                          <p:attrName>ppt_w</p:attrName>
                                        </p:attrNameLst>
                                      </p:cBhvr>
                                      <p:tavLst>
                                        <p:tav tm="0">
                                          <p:val>
                                            <p:fltVal val="0"/>
                                          </p:val>
                                        </p:tav>
                                        <p:tav tm="100000">
                                          <p:val>
                                            <p:strVal val="#ppt_w"/>
                                          </p:val>
                                        </p:tav>
                                      </p:tavLst>
                                    </p:anim>
                                    <p:anim calcmode="lin" valueType="num">
                                      <p:cBhvr>
                                        <p:cTn id="15" dur="750" fill="hold"/>
                                        <p:tgtEl>
                                          <p:spTgt spid="35843">
                                            <p:txEl>
                                              <p:pRg st="2" end="2"/>
                                            </p:txEl>
                                          </p:spTgt>
                                        </p:tgtEl>
                                        <p:attrNameLst>
                                          <p:attrName>ppt_h</p:attrName>
                                        </p:attrNameLst>
                                      </p:cBhvr>
                                      <p:tavLst>
                                        <p:tav tm="0">
                                          <p:val>
                                            <p:fltVal val="0"/>
                                          </p:val>
                                        </p:tav>
                                        <p:tav tm="100000">
                                          <p:val>
                                            <p:strVal val="#ppt_h"/>
                                          </p:val>
                                        </p:tav>
                                      </p:tavLst>
                                    </p:anim>
                                    <p:anim calcmode="lin" valueType="num">
                                      <p:cBhvr>
                                        <p:cTn id="16" dur="750" fill="hold"/>
                                        <p:tgtEl>
                                          <p:spTgt spid="3584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7" dur="750" fill="hold"/>
                                        <p:tgtEl>
                                          <p:spTgt spid="35843">
                                            <p:txEl>
                                              <p:pRg st="2" end="2"/>
                                            </p:txEl>
                                          </p:spTgt>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2" name="ricochet.wav"/>
                                        </p:tgtEl>
                                      </p:cMediaNode>
                                    </p:audio>
                                  </p:subTnLst>
                                </p:cTn>
                              </p:par>
                            </p:childTnLst>
                          </p:cTn>
                        </p:par>
                        <p:par>
                          <p:cTn id="18" fill="hold" nodeType="afterGroup">
                            <p:stCondLst>
                              <p:cond delay="15000"/>
                            </p:stCondLst>
                            <p:childTnLst>
                              <p:par>
                                <p:cTn id="19" presetID="15" presetClass="entr" presetSubtype="0" fill="hold" grpId="0" nodeType="afterEffect">
                                  <p:stCondLst>
                                    <p:cond delay="3000"/>
                                  </p:stCondLst>
                                  <p:iterate type="wd">
                                    <p:tmPct val="100000"/>
                                  </p:iterate>
                                  <p:childTnLst>
                                    <p:set>
                                      <p:cBhvr>
                                        <p:cTn id="20" dur="1" fill="hold">
                                          <p:stCondLst>
                                            <p:cond delay="0"/>
                                          </p:stCondLst>
                                        </p:cTn>
                                        <p:tgtEl>
                                          <p:spTgt spid="35843">
                                            <p:txEl>
                                              <p:pRg st="4" end="4"/>
                                            </p:txEl>
                                          </p:spTgt>
                                        </p:tgtEl>
                                        <p:attrNameLst>
                                          <p:attrName>style.visibility</p:attrName>
                                        </p:attrNameLst>
                                      </p:cBhvr>
                                      <p:to>
                                        <p:strVal val="visible"/>
                                      </p:to>
                                    </p:set>
                                    <p:anim calcmode="lin" valueType="num">
                                      <p:cBhvr>
                                        <p:cTn id="21" dur="750" fill="hold"/>
                                        <p:tgtEl>
                                          <p:spTgt spid="35843">
                                            <p:txEl>
                                              <p:pRg st="4" end="4"/>
                                            </p:txEl>
                                          </p:spTgt>
                                        </p:tgtEl>
                                        <p:attrNameLst>
                                          <p:attrName>ppt_w</p:attrName>
                                        </p:attrNameLst>
                                      </p:cBhvr>
                                      <p:tavLst>
                                        <p:tav tm="0">
                                          <p:val>
                                            <p:fltVal val="0"/>
                                          </p:val>
                                        </p:tav>
                                        <p:tav tm="100000">
                                          <p:val>
                                            <p:strVal val="#ppt_w"/>
                                          </p:val>
                                        </p:tav>
                                      </p:tavLst>
                                    </p:anim>
                                    <p:anim calcmode="lin" valueType="num">
                                      <p:cBhvr>
                                        <p:cTn id="22" dur="750" fill="hold"/>
                                        <p:tgtEl>
                                          <p:spTgt spid="35843">
                                            <p:txEl>
                                              <p:pRg st="4" end="4"/>
                                            </p:txEl>
                                          </p:spTgt>
                                        </p:tgtEl>
                                        <p:attrNameLst>
                                          <p:attrName>ppt_h</p:attrName>
                                        </p:attrNameLst>
                                      </p:cBhvr>
                                      <p:tavLst>
                                        <p:tav tm="0">
                                          <p:val>
                                            <p:fltVal val="0"/>
                                          </p:val>
                                        </p:tav>
                                        <p:tav tm="100000">
                                          <p:val>
                                            <p:strVal val="#ppt_h"/>
                                          </p:val>
                                        </p:tav>
                                      </p:tavLst>
                                    </p:anim>
                                    <p:anim calcmode="lin" valueType="num">
                                      <p:cBhvr>
                                        <p:cTn id="23" dur="750" fill="hold"/>
                                        <p:tgtEl>
                                          <p:spTgt spid="3584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4" dur="750" fill="hold"/>
                                        <p:tgtEl>
                                          <p:spTgt spid="35843">
                                            <p:txEl>
                                              <p:pRg st="4" end="4"/>
                                            </p:txEl>
                                          </p:spTgt>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9"/>
                                            </p:cond>
                                          </p:stCondLst>
                                          <p:endCondLst>
                                            <p:cond evt="onStopAudio" delay="0">
                                              <p:tgtEl>
                                                <p:sldTgt/>
                                              </p:tgtEl>
                                            </p:cond>
                                          </p:endCondLst>
                                        </p:cTn>
                                        <p:tgtEl>
                                          <p:sndTgt r:embed="rId2" name="ricochet.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3" grpId="0" build="p" bldLvl="3" autoUpdateAnimBg="0" advAuto="300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8674" name="Title 4">
            <a:extLst>
              <a:ext uri="{FF2B5EF4-FFF2-40B4-BE49-F238E27FC236}">
                <a16:creationId xmlns:a16="http://schemas.microsoft.com/office/drawing/2014/main" id="{FFD741A6-3F92-4812-9C4D-706F968CEBA6}"/>
              </a:ext>
            </a:extLst>
          </p:cNvPr>
          <p:cNvSpPr>
            <a:spLocks noGrp="1" noChangeArrowheads="1"/>
          </p:cNvSpPr>
          <p:nvPr>
            <p:ph type="title"/>
          </p:nvPr>
        </p:nvSpPr>
        <p:spPr/>
        <p:txBody>
          <a:bodyPr/>
          <a:lstStyle/>
          <a:p>
            <a:endParaRPr lang="en-US" altLang="en-US"/>
          </a:p>
        </p:txBody>
      </p:sp>
      <p:sp>
        <p:nvSpPr>
          <p:cNvPr id="14339" name="Rectangle 3">
            <a:extLst>
              <a:ext uri="{FF2B5EF4-FFF2-40B4-BE49-F238E27FC236}">
                <a16:creationId xmlns:a16="http://schemas.microsoft.com/office/drawing/2014/main" id="{346F56B2-F49C-427E-9F98-6DAF277374E1}"/>
              </a:ext>
            </a:extLst>
          </p:cNvPr>
          <p:cNvSpPr>
            <a:spLocks noGrp="1" noChangeArrowheads="1"/>
          </p:cNvSpPr>
          <p:nvPr>
            <p:ph idx="1"/>
          </p:nvPr>
        </p:nvSpPr>
        <p:spPr>
          <a:xfrm>
            <a:off x="3124200" y="1828800"/>
            <a:ext cx="7696200" cy="4343400"/>
          </a:xfrm>
        </p:spPr>
        <p:txBody>
          <a:bodyPr/>
          <a:lstStyle/>
          <a:p>
            <a:pPr algn="just"/>
            <a:r>
              <a:rPr lang="en-US" altLang="en-US" sz="3200" dirty="0"/>
              <a:t>Don’t try to dazzle the audience with graphics or style…but with the information.</a:t>
            </a:r>
          </a:p>
          <a:p>
            <a:pPr algn="just"/>
            <a:r>
              <a:rPr lang="en-US" altLang="en-US" sz="3200" dirty="0"/>
              <a:t>The medium is not the message.</a:t>
            </a:r>
          </a:p>
          <a:p>
            <a:pPr algn="just"/>
            <a:r>
              <a:rPr lang="en-US" altLang="en-US" sz="3200" dirty="0">
                <a:solidFill>
                  <a:srgbClr val="FF0000"/>
                </a:solidFill>
              </a:rPr>
              <a:t>The information is the message</a:t>
            </a:r>
            <a:r>
              <a:rPr lang="en-US" altLang="en-US" sz="3200" dirty="0"/>
              <a:t>.</a:t>
            </a:r>
            <a:endParaRPr lang="en-US" altLang="en-US" dirty="0"/>
          </a:p>
        </p:txBody>
      </p:sp>
      <p:pic>
        <p:nvPicPr>
          <p:cNvPr id="28676" name="Picture 4" descr="AN01799_">
            <a:extLst>
              <a:ext uri="{FF2B5EF4-FFF2-40B4-BE49-F238E27FC236}">
                <a16:creationId xmlns:a16="http://schemas.microsoft.com/office/drawing/2014/main" id="{F9450C8B-F588-4F67-B05A-14EDAA8076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1690688"/>
            <a:ext cx="2895600" cy="282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 calcmode="lin" valueType="num">
                                      <p:cBhvr additive="base">
                                        <p:cTn id="7" dur="500" fill="hold"/>
                                        <p:tgtEl>
                                          <p:spTgt spid="1433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9">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339">
                                            <p:txEl>
                                              <p:pRg st="1" end="1"/>
                                            </p:txEl>
                                          </p:spTgt>
                                        </p:tgtEl>
                                        <p:attrNameLst>
                                          <p:attrName>style.visibility</p:attrName>
                                        </p:attrNameLst>
                                      </p:cBhvr>
                                      <p:to>
                                        <p:strVal val="visible"/>
                                      </p:to>
                                    </p:set>
                                    <p:anim calcmode="lin" valueType="num">
                                      <p:cBhvr additive="base">
                                        <p:cTn id="13" dur="500" fill="hold"/>
                                        <p:tgtEl>
                                          <p:spTgt spid="14339">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4339">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339">
                                            <p:txEl>
                                              <p:pRg st="2" end="2"/>
                                            </p:txEl>
                                          </p:spTgt>
                                        </p:tgtEl>
                                        <p:attrNameLst>
                                          <p:attrName>style.visibility</p:attrName>
                                        </p:attrNameLst>
                                      </p:cBhvr>
                                      <p:to>
                                        <p:strVal val="visible"/>
                                      </p:to>
                                    </p:set>
                                    <p:anim calcmode="lin" valueType="num">
                                      <p:cBhvr additive="base">
                                        <p:cTn id="19" dur="500" fill="hold"/>
                                        <p:tgtEl>
                                          <p:spTgt spid="14339">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433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build="p" autoUpdateAnimBg="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8871F119-70E6-479A-89DC-BFC6E4E2F7B2}"/>
              </a:ext>
            </a:extLst>
          </p:cNvPr>
          <p:cNvSpPr>
            <a:spLocks noGrp="1" noChangeArrowheads="1"/>
          </p:cNvSpPr>
          <p:nvPr>
            <p:ph type="title"/>
          </p:nvPr>
        </p:nvSpPr>
        <p:spPr/>
        <p:txBody>
          <a:bodyPr/>
          <a:lstStyle/>
          <a:p>
            <a:r>
              <a:rPr lang="en-US" altLang="en-US" sz="3800" b="1" dirty="0">
                <a:solidFill>
                  <a:srgbClr val="00B050"/>
                </a:solidFill>
                <a:latin typeface="Arial" panose="020B0604020202020204" pitchFamily="34" charset="0"/>
                <a:cs typeface="Arial" panose="020B0604020202020204" pitchFamily="34" charset="0"/>
              </a:rPr>
              <a:t>Fonts - Good</a:t>
            </a:r>
          </a:p>
        </p:txBody>
      </p:sp>
      <p:sp>
        <p:nvSpPr>
          <p:cNvPr id="29699" name="Rectangle 3">
            <a:extLst>
              <a:ext uri="{FF2B5EF4-FFF2-40B4-BE49-F238E27FC236}">
                <a16:creationId xmlns:a16="http://schemas.microsoft.com/office/drawing/2014/main" id="{1B292D32-9B39-4B2C-AA17-CFA4F2DDD2D9}"/>
              </a:ext>
            </a:extLst>
          </p:cNvPr>
          <p:cNvSpPr>
            <a:spLocks noGrp="1" noChangeArrowheads="1"/>
          </p:cNvSpPr>
          <p:nvPr>
            <p:ph idx="1"/>
          </p:nvPr>
        </p:nvSpPr>
        <p:spPr/>
        <p:txBody>
          <a:bodyPr/>
          <a:lstStyle/>
          <a:p>
            <a:pPr algn="just"/>
            <a:r>
              <a:rPr lang="en-US" altLang="en-US" dirty="0"/>
              <a:t>Use at least an 18-point font</a:t>
            </a:r>
          </a:p>
          <a:p>
            <a:pPr algn="just"/>
            <a:r>
              <a:rPr lang="en-US" altLang="en-US" dirty="0"/>
              <a:t>Use different size fonts for main points and secondary points</a:t>
            </a:r>
          </a:p>
          <a:p>
            <a:pPr lvl="1" algn="just"/>
            <a:r>
              <a:rPr lang="en-US" altLang="en-US" dirty="0"/>
              <a:t>this font is 24-point, the main point font is </a:t>
            </a:r>
            <a:r>
              <a:rPr lang="en-US" altLang="en-US" sz="2800" dirty="0"/>
              <a:t>28-point</a:t>
            </a:r>
            <a:r>
              <a:rPr lang="en-US" altLang="en-US" dirty="0"/>
              <a:t>, and the title font is </a:t>
            </a:r>
            <a:r>
              <a:rPr lang="en-US" altLang="en-US" sz="3800" b="1" dirty="0"/>
              <a:t>36-point</a:t>
            </a:r>
          </a:p>
          <a:p>
            <a:pPr algn="just"/>
            <a:r>
              <a:rPr lang="en-US" altLang="en-US" dirty="0"/>
              <a:t>Use a standard font like </a:t>
            </a:r>
            <a:r>
              <a:rPr lang="en-US" altLang="en-US" dirty="0">
                <a:latin typeface="Times New Roman" panose="02020603050405020304" pitchFamily="18" charset="0"/>
              </a:rPr>
              <a:t>Times New Roman</a:t>
            </a:r>
            <a:r>
              <a:rPr lang="en-US" altLang="en-US" dirty="0"/>
              <a:t>, Arial, </a:t>
            </a:r>
            <a:r>
              <a:rPr lang="en-US" altLang="en-US" dirty="0">
                <a:latin typeface="Verdana" panose="020B0604030504040204" pitchFamily="34" charset="0"/>
              </a:rPr>
              <a:t>Verdana</a:t>
            </a:r>
            <a:r>
              <a:rPr lang="en-US" altLang="en-US" dirty="0"/>
              <a:t> or </a:t>
            </a:r>
            <a:r>
              <a:rPr lang="en-US" altLang="en-US" dirty="0">
                <a:latin typeface="Tahoma" panose="020B0604030504040204" pitchFamily="34" charset="0"/>
              </a:rPr>
              <a:t>Tahoma</a:t>
            </a:r>
          </a:p>
          <a:p>
            <a:pPr lvl="1">
              <a:buFontTx/>
              <a:buNone/>
            </a:pPr>
            <a:endParaRPr lang="en-US" altLang="en-US" dirty="0"/>
          </a:p>
          <a:p>
            <a:pPr lvl="1"/>
            <a:endParaRPr lang="en-US" altLang="en-US" dirty="0"/>
          </a:p>
          <a:p>
            <a:pPr>
              <a:buFont typeface="Wingdings" panose="05000000000000000000" pitchFamily="2" charset="2"/>
              <a:buNone/>
            </a:pPr>
            <a:endParaRPr lang="en-US" altLang="en-US" sz="1400" dirty="0"/>
          </a:p>
          <a:p>
            <a:endParaRPr lang="en-US" altLang="en-US" sz="14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Shape 116"/>
          <p:cNvSpPr txBox="1">
            <a:spLocks noGrp="1"/>
          </p:cNvSpPr>
          <p:nvPr>
            <p:ph type="title"/>
          </p:nvPr>
        </p:nvSpPr>
        <p:spPr>
          <a:prstGeom prst="rect">
            <a:avLst/>
          </a:prstGeom>
        </p:spPr>
        <p:txBody>
          <a:bodyPr vert="horz" lIns="121900" tIns="121900" rIns="121900" bIns="121900" rtlCol="0" anchor="b" anchorCtr="0">
            <a:noAutofit/>
          </a:bodyPr>
          <a:lstStyle/>
          <a:p>
            <a:pPr marL="609585" indent="-609585">
              <a:buClr>
                <a:schemeClr val="lt2"/>
              </a:buClr>
              <a:buSzPct val="100000"/>
              <a:buFont typeface="Trebuchet MS"/>
              <a:buAutoNum type="arabicPeriod" startAt="5"/>
            </a:pPr>
            <a:r>
              <a:rPr lang="en"/>
              <a:t>Content</a:t>
            </a:r>
          </a:p>
        </p:txBody>
      </p:sp>
      <p:sp>
        <p:nvSpPr>
          <p:cNvPr id="117" name="Shape 117"/>
          <p:cNvSpPr txBox="1">
            <a:spLocks noGrp="1"/>
          </p:cNvSpPr>
          <p:nvPr>
            <p:ph type="body" idx="1"/>
          </p:nvPr>
        </p:nvSpPr>
        <p:spPr>
          <a:xfrm>
            <a:off x="609601" y="1588467"/>
            <a:ext cx="10913999" cy="2807600"/>
          </a:xfrm>
          <a:prstGeom prst="rect">
            <a:avLst/>
          </a:prstGeom>
        </p:spPr>
        <p:txBody>
          <a:bodyPr vert="horz" lIns="121900" tIns="121900" rIns="121900" bIns="121900" rtlCol="0" anchor="t" anchorCtr="0">
            <a:noAutofit/>
          </a:bodyPr>
          <a:lstStyle/>
          <a:p>
            <a:pPr>
              <a:buNone/>
            </a:pPr>
            <a:r>
              <a:rPr lang="en" dirty="0"/>
              <a:t>There are 3 C’s to consider:</a:t>
            </a:r>
          </a:p>
          <a:p>
            <a:pPr marL="609585" indent="-558786">
              <a:buClr>
                <a:schemeClr val="lt1"/>
              </a:buClr>
              <a:buSzPct val="100000"/>
              <a:buFont typeface="Arial"/>
              <a:buChar char="●"/>
            </a:pPr>
            <a:r>
              <a:rPr lang="en" dirty="0"/>
              <a:t>clear</a:t>
            </a:r>
          </a:p>
          <a:p>
            <a:pPr marL="609585" indent="-558786">
              <a:buClr>
                <a:schemeClr val="lt1"/>
              </a:buClr>
              <a:buSzPct val="100000"/>
              <a:buFont typeface="Arial"/>
              <a:buChar char="●"/>
            </a:pPr>
            <a:r>
              <a:rPr lang="en" dirty="0"/>
              <a:t>concise </a:t>
            </a:r>
          </a:p>
          <a:p>
            <a:pPr marL="609585" indent="-558786">
              <a:buClr>
                <a:schemeClr val="lt1"/>
              </a:buClr>
              <a:buSzPct val="100000"/>
              <a:buFont typeface="Arial"/>
              <a:buChar char="●"/>
            </a:pPr>
            <a:r>
              <a:rPr lang="en" dirty="0"/>
              <a:t>concrete</a:t>
            </a:r>
          </a:p>
          <a:p>
            <a:pPr>
              <a:buNone/>
            </a:pPr>
            <a:endParaRPr dirty="0"/>
          </a:p>
          <a:p>
            <a:pPr>
              <a:buNone/>
            </a:pPr>
            <a:r>
              <a:rPr lang="en" dirty="0"/>
              <a:t>Tip:      </a:t>
            </a:r>
          </a:p>
          <a:p>
            <a:pPr>
              <a:buNone/>
            </a:pPr>
            <a:r>
              <a:rPr lang="en" dirty="0"/>
              <a:t>Try to share one thing no one knows</a:t>
            </a:r>
          </a:p>
          <a:p>
            <a:pPr>
              <a:buNone/>
            </a:pPr>
            <a:endParaRPr dirty="0"/>
          </a:p>
          <a:p>
            <a:pPr>
              <a:buNone/>
            </a:pPr>
            <a:endParaRPr dirty="0"/>
          </a:p>
        </p:txBody>
      </p:sp>
      <p:sp>
        <p:nvSpPr>
          <p:cNvPr id="118" name="Shape 118"/>
          <p:cNvSpPr txBox="1"/>
          <p:nvPr/>
        </p:nvSpPr>
        <p:spPr>
          <a:xfrm>
            <a:off x="4724400" y="1143000"/>
            <a:ext cx="4150000" cy="4572000"/>
          </a:xfrm>
          <a:prstGeom prst="rect">
            <a:avLst/>
          </a:prstGeom>
          <a:noFill/>
          <a:ln>
            <a:noFill/>
          </a:ln>
        </p:spPr>
        <p:txBody>
          <a:bodyPr lIns="121900" tIns="121900" rIns="121900" bIns="121900" anchor="t" anchorCtr="0">
            <a:noAutofit/>
          </a:bodyPr>
          <a:lstStyle/>
          <a:p>
            <a:pPr>
              <a:spcBef>
                <a:spcPts val="0"/>
              </a:spcBef>
            </a:pPr>
            <a:endParaRPr sz="4000" dirty="0">
              <a:solidFill>
                <a:schemeClr val="lt1"/>
              </a:solidFill>
              <a:latin typeface="Trebuchet MS"/>
              <a:ea typeface="Trebuchet MS"/>
              <a:cs typeface="Trebuchet MS"/>
              <a:sym typeface="Trebuchet MS"/>
            </a:endParaRPr>
          </a:p>
          <a:p>
            <a:pPr>
              <a:spcBef>
                <a:spcPts val="0"/>
              </a:spcBef>
            </a:pPr>
            <a:endParaRPr sz="4000" dirty="0">
              <a:solidFill>
                <a:schemeClr val="lt1"/>
              </a:solidFill>
              <a:latin typeface="Trebuchet MS"/>
              <a:ea typeface="Trebuchet MS"/>
              <a:cs typeface="Trebuchet MS"/>
              <a:sym typeface="Trebuchet MS"/>
            </a:endParaRPr>
          </a:p>
          <a:p>
            <a:pPr marL="609585" indent="-558786">
              <a:spcBef>
                <a:spcPts val="0"/>
              </a:spcBef>
              <a:buClr>
                <a:schemeClr val="lt1"/>
              </a:buClr>
              <a:buSzPct val="100000"/>
              <a:buFont typeface="Trebuchet MS"/>
              <a:buChar char="●"/>
            </a:pPr>
            <a:r>
              <a:rPr lang="en" sz="4000">
                <a:solidFill>
                  <a:schemeClr val="lt1"/>
                </a:solidFill>
                <a:latin typeface="Trebuchet MS"/>
                <a:ea typeface="Trebuchet MS"/>
                <a:cs typeface="Trebuchet MS"/>
                <a:sym typeface="Trebuchet MS"/>
              </a:rPr>
              <a:t>coherent</a:t>
            </a:r>
          </a:p>
          <a:p>
            <a:pPr marL="609585" indent="-558786">
              <a:spcBef>
                <a:spcPts val="0"/>
              </a:spcBef>
              <a:buClr>
                <a:schemeClr val="lt1"/>
              </a:buClr>
              <a:buSzPct val="100000"/>
              <a:buFont typeface="Trebuchet MS"/>
              <a:buChar char="●"/>
            </a:pPr>
            <a:r>
              <a:rPr lang="en" sz="4000">
                <a:solidFill>
                  <a:schemeClr val="lt1"/>
                </a:solidFill>
                <a:latin typeface="Trebuchet MS"/>
                <a:ea typeface="Trebuchet MS"/>
                <a:cs typeface="Trebuchet MS"/>
                <a:sym typeface="Trebuchet MS"/>
              </a:rPr>
              <a:t>complete</a:t>
            </a:r>
          </a:p>
          <a:p>
            <a:pPr marL="609585" indent="-558786">
              <a:spcBef>
                <a:spcPts val="0"/>
              </a:spcBef>
              <a:buClr>
                <a:schemeClr val="lt1"/>
              </a:buClr>
              <a:buSzPct val="100000"/>
              <a:buFont typeface="Trebuchet MS"/>
              <a:buChar char="●"/>
            </a:pPr>
            <a:r>
              <a:rPr lang="en" sz="4000">
                <a:solidFill>
                  <a:schemeClr val="lt1"/>
                </a:solidFill>
                <a:latin typeface="Trebuchet MS"/>
                <a:ea typeface="Trebuchet MS"/>
                <a:cs typeface="Trebuchet MS"/>
                <a:sym typeface="Trebuchet MS"/>
              </a:rPr>
              <a:t>correct</a:t>
            </a:r>
          </a:p>
        </p:txBody>
      </p:sp>
    </p:spTree>
  </p:cSld>
  <p:clrMapOvr>
    <a:masterClrMapping/>
  </p:clrMapOvr>
  <p:transition spd="slow">
    <p:cut/>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29210" y="152170"/>
            <a:ext cx="7478568" cy="646331"/>
          </a:xfrm>
          <a:prstGeom prst="rect">
            <a:avLst/>
          </a:prstGeom>
          <a:noFill/>
        </p:spPr>
        <p:txBody>
          <a:bodyPr wrap="square" rtlCol="0">
            <a:spAutoFit/>
          </a:bodyPr>
          <a:lstStyle/>
          <a:p>
            <a:r>
              <a:rPr lang="en-GB" sz="3600" b="1" dirty="0"/>
              <a:t>Format: font</a:t>
            </a:r>
          </a:p>
        </p:txBody>
      </p:sp>
      <p:sp>
        <p:nvSpPr>
          <p:cNvPr id="3" name="TextBox 2"/>
          <p:cNvSpPr txBox="1"/>
          <p:nvPr/>
        </p:nvSpPr>
        <p:spPr>
          <a:xfrm>
            <a:off x="429210" y="774042"/>
            <a:ext cx="10848390" cy="4401205"/>
          </a:xfrm>
          <a:prstGeom prst="rect">
            <a:avLst/>
          </a:prstGeom>
          <a:noFill/>
        </p:spPr>
        <p:txBody>
          <a:bodyPr wrap="square" rtlCol="0">
            <a:spAutoFit/>
          </a:bodyPr>
          <a:lstStyle/>
          <a:p>
            <a:r>
              <a:rPr lang="en-GB" sz="2800" dirty="0"/>
              <a:t>You should consider what font you use in your presentations. </a:t>
            </a:r>
            <a:r>
              <a:rPr lang="en-GB" sz="2800" b="1" dirty="0">
                <a:latin typeface="Arial" panose="020B0604020202020204" pitchFamily="34" charset="0"/>
                <a:cs typeface="Arial" panose="020B0604020202020204" pitchFamily="34" charset="0"/>
              </a:rPr>
              <a:t>Sans-serif</a:t>
            </a:r>
            <a:r>
              <a:rPr lang="en-GB" sz="2800" dirty="0"/>
              <a:t> fonts are usually more readable on screens.</a:t>
            </a:r>
          </a:p>
          <a:p>
            <a:endParaRPr lang="en-GB" sz="2800" dirty="0"/>
          </a:p>
          <a:p>
            <a:r>
              <a:rPr lang="en-GB" sz="2800" dirty="0"/>
              <a:t>Some sans-serif fonts are:</a:t>
            </a:r>
          </a:p>
          <a:p>
            <a:r>
              <a:rPr lang="en-GB" sz="2800" dirty="0"/>
              <a:t>	Verdana	</a:t>
            </a:r>
          </a:p>
          <a:p>
            <a:r>
              <a:rPr lang="en-GB" sz="2800" dirty="0"/>
              <a:t>	Calibri</a:t>
            </a:r>
          </a:p>
          <a:p>
            <a:r>
              <a:rPr lang="en-GB" sz="2800" dirty="0">
                <a:latin typeface="Arial" panose="020B0604020202020204" pitchFamily="34" charset="0"/>
                <a:cs typeface="Arial" panose="020B0604020202020204" pitchFamily="34" charset="0"/>
              </a:rPr>
              <a:t>	Ariel</a:t>
            </a:r>
          </a:p>
          <a:p>
            <a:r>
              <a:rPr lang="en-GB" sz="2800" dirty="0">
                <a:latin typeface="Trebuchet MS" panose="020B0603020202020204" pitchFamily="34" charset="0"/>
                <a:cs typeface="Arial" panose="020B0604020202020204" pitchFamily="34" charset="0"/>
              </a:rPr>
              <a:t>	Trebuchet</a:t>
            </a:r>
          </a:p>
          <a:p>
            <a:r>
              <a:rPr lang="en-GB" sz="2800" dirty="0">
                <a:latin typeface="Century Gothic" panose="020B0502020202020204" pitchFamily="34" charset="0"/>
                <a:cs typeface="Arial" panose="020B0604020202020204" pitchFamily="34" charset="0"/>
              </a:rPr>
              <a:t>	Century Gothic</a:t>
            </a:r>
          </a:p>
          <a:p>
            <a:endParaRPr lang="en-GB" sz="2800" dirty="0">
              <a:latin typeface="Century Gothic" panose="020B0502020202020204" pitchFamily="34" charset="0"/>
              <a:cs typeface="Arial" panose="020B0604020202020204" pitchFamily="34" charset="0"/>
            </a:endParaRPr>
          </a:p>
        </p:txBody>
      </p:sp>
      <p:pic>
        <p:nvPicPr>
          <p:cNvPr id="1026" name="Picture 2" descr="The letter F written in serif font with red circles showing graphical aspects of the letter, and a letter F written in sans-serif font." title="Serif and sans-serif f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17123" y="2203533"/>
            <a:ext cx="3133021" cy="17336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8034690" y="3955839"/>
            <a:ext cx="1137716" cy="369332"/>
          </a:xfrm>
          <a:prstGeom prst="rect">
            <a:avLst/>
          </a:prstGeom>
          <a:noFill/>
        </p:spPr>
        <p:txBody>
          <a:bodyPr wrap="square" rtlCol="0">
            <a:spAutoFit/>
          </a:bodyPr>
          <a:lstStyle/>
          <a:p>
            <a:r>
              <a:rPr lang="en-GB" dirty="0"/>
              <a:t>Serif font</a:t>
            </a:r>
          </a:p>
        </p:txBody>
      </p:sp>
      <p:sp>
        <p:nvSpPr>
          <p:cNvPr id="9" name="TextBox 8"/>
          <p:cNvSpPr txBox="1"/>
          <p:nvPr/>
        </p:nvSpPr>
        <p:spPr>
          <a:xfrm>
            <a:off x="9514347" y="3955839"/>
            <a:ext cx="1564970" cy="369332"/>
          </a:xfrm>
          <a:prstGeom prst="rect">
            <a:avLst/>
          </a:prstGeom>
          <a:noFill/>
        </p:spPr>
        <p:txBody>
          <a:bodyPr wrap="square" rtlCol="0">
            <a:spAutoFit/>
          </a:bodyPr>
          <a:lstStyle/>
          <a:p>
            <a:r>
              <a:rPr lang="en-GB" dirty="0"/>
              <a:t>Sans serif font</a:t>
            </a:r>
          </a:p>
        </p:txBody>
      </p:sp>
    </p:spTree>
    <p:extLst>
      <p:ext uri="{BB962C8B-B14F-4D97-AF65-F5344CB8AC3E}">
        <p14:creationId xmlns:p14="http://schemas.microsoft.com/office/powerpoint/2010/main" val="127747015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2D8EF237-CAA8-4273-B600-0443E6F86E2B}"/>
              </a:ext>
            </a:extLst>
          </p:cNvPr>
          <p:cNvSpPr>
            <a:spLocks noGrp="1" noChangeArrowheads="1"/>
          </p:cNvSpPr>
          <p:nvPr>
            <p:ph type="title"/>
          </p:nvPr>
        </p:nvSpPr>
        <p:spPr/>
        <p:txBody>
          <a:bodyPr/>
          <a:lstStyle/>
          <a:p>
            <a:r>
              <a:rPr lang="en-US" altLang="en-US" b="1">
                <a:solidFill>
                  <a:srgbClr val="00B050"/>
                </a:solidFill>
              </a:rPr>
              <a:t>Fonts-Good</a:t>
            </a:r>
          </a:p>
        </p:txBody>
      </p:sp>
      <p:sp>
        <p:nvSpPr>
          <p:cNvPr id="30723" name="Rectangle 3">
            <a:extLst>
              <a:ext uri="{FF2B5EF4-FFF2-40B4-BE49-F238E27FC236}">
                <a16:creationId xmlns:a16="http://schemas.microsoft.com/office/drawing/2014/main" id="{53EB14A2-A637-4A07-813C-5443A77D760F}"/>
              </a:ext>
            </a:extLst>
          </p:cNvPr>
          <p:cNvSpPr>
            <a:spLocks noGrp="1" noChangeArrowheads="1"/>
          </p:cNvSpPr>
          <p:nvPr>
            <p:ph idx="1"/>
          </p:nvPr>
        </p:nvSpPr>
        <p:spPr>
          <a:xfrm>
            <a:off x="762000" y="2362200"/>
            <a:ext cx="10896600" cy="4267200"/>
          </a:xfrm>
        </p:spPr>
        <p:txBody>
          <a:bodyPr/>
          <a:lstStyle/>
          <a:p>
            <a:pPr lvl="1">
              <a:buFont typeface="Wingdings" panose="05000000000000000000" pitchFamily="2" charset="2"/>
              <a:buChar char="ü"/>
            </a:pPr>
            <a:r>
              <a:rPr lang="en-US" altLang="en-US" sz="2800" dirty="0"/>
              <a:t>This is Arial 28 pt and you can easily read it.</a:t>
            </a:r>
            <a:br>
              <a:rPr lang="en-US" altLang="en-US" sz="2800" dirty="0"/>
            </a:br>
            <a:endParaRPr lang="en-US" altLang="en-US" sz="2800" dirty="0"/>
          </a:p>
          <a:p>
            <a:pPr lvl="1">
              <a:buFont typeface="Wingdings" panose="05000000000000000000" pitchFamily="2" charset="2"/>
              <a:buChar char="ü"/>
            </a:pPr>
            <a:r>
              <a:rPr lang="en-US" altLang="en-US" sz="2800" dirty="0">
                <a:latin typeface="Tahoma" panose="020B0604030504040204" pitchFamily="34" charset="0"/>
              </a:rPr>
              <a:t>This is Tahoma 28 pt.</a:t>
            </a:r>
            <a:br>
              <a:rPr lang="en-US" altLang="en-US" sz="2800" dirty="0">
                <a:latin typeface="Tahoma" panose="020B0604030504040204" pitchFamily="34" charset="0"/>
              </a:rPr>
            </a:br>
            <a:endParaRPr lang="en-US" altLang="en-US" sz="2800" dirty="0">
              <a:latin typeface="Tahoma" panose="020B0604030504040204" pitchFamily="34" charset="0"/>
            </a:endParaRPr>
          </a:p>
          <a:p>
            <a:pPr lvl="1">
              <a:buFont typeface="Wingdings" panose="05000000000000000000" pitchFamily="2" charset="2"/>
              <a:buChar char="ü"/>
            </a:pPr>
            <a:r>
              <a:rPr lang="en-US" altLang="en-US" sz="2800" dirty="0">
                <a:latin typeface="Verdana" panose="020B0604030504040204" pitchFamily="34" charset="0"/>
              </a:rPr>
              <a:t>This is Verdana 28 pt and it is very easy to read when projected.</a:t>
            </a:r>
          </a:p>
          <a:p>
            <a:pPr lvl="1">
              <a:buFont typeface="Wingdings" panose="05000000000000000000" pitchFamily="2" charset="2"/>
              <a:buNone/>
            </a:pPr>
            <a:endParaRPr lang="en-US" altLang="en-US" sz="1400" dirty="0">
              <a:latin typeface="Verdana" panose="020B0604030504040204" pitchFamily="34" charset="0"/>
            </a:endParaRPr>
          </a:p>
          <a:p>
            <a:pPr lvl="1">
              <a:buFont typeface="Wingdings" panose="05000000000000000000" pitchFamily="2" charset="2"/>
              <a:buChar char="ü"/>
            </a:pPr>
            <a:r>
              <a:rPr lang="en-US" altLang="en-US" sz="2800" dirty="0">
                <a:latin typeface="Times New Roman" panose="02020603050405020304" pitchFamily="18" charset="0"/>
              </a:rPr>
              <a:t>This is Times New Roman 28 pt and it is not bad to read</a:t>
            </a:r>
          </a:p>
          <a:p>
            <a:pPr>
              <a:buFont typeface="Wingdings" panose="05000000000000000000" pitchFamily="2" charset="2"/>
              <a:buNone/>
            </a:pPr>
            <a:endParaRPr lang="en-US" altLang="en-US" dirty="0">
              <a:latin typeface="Times New Roman" panose="02020603050405020304" pitchFamily="18"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a:extLst>
              <a:ext uri="{FF2B5EF4-FFF2-40B4-BE49-F238E27FC236}">
                <a16:creationId xmlns:a16="http://schemas.microsoft.com/office/drawing/2014/main" id="{50041DE4-ABE1-41AC-9BCD-AB23E252B268}"/>
              </a:ext>
            </a:extLst>
          </p:cNvPr>
          <p:cNvSpPr>
            <a:spLocks noGrp="1" noChangeArrowheads="1"/>
          </p:cNvSpPr>
          <p:nvPr>
            <p:ph type="title"/>
          </p:nvPr>
        </p:nvSpPr>
        <p:spPr/>
        <p:txBody>
          <a:bodyPr/>
          <a:lstStyle/>
          <a:p>
            <a:r>
              <a:rPr lang="en-US" altLang="en-US" b="1">
                <a:solidFill>
                  <a:srgbClr val="FF0000"/>
                </a:solidFill>
              </a:rPr>
              <a:t>Fonts - Bad</a:t>
            </a:r>
          </a:p>
        </p:txBody>
      </p:sp>
      <p:sp>
        <p:nvSpPr>
          <p:cNvPr id="31747" name="Rectangle 3">
            <a:extLst>
              <a:ext uri="{FF2B5EF4-FFF2-40B4-BE49-F238E27FC236}">
                <a16:creationId xmlns:a16="http://schemas.microsoft.com/office/drawing/2014/main" id="{CD9A84ED-C26A-4C59-B159-A5417490AF1F}"/>
              </a:ext>
            </a:extLst>
          </p:cNvPr>
          <p:cNvSpPr>
            <a:spLocks noGrp="1" noChangeArrowheads="1"/>
          </p:cNvSpPr>
          <p:nvPr>
            <p:ph idx="1"/>
          </p:nvPr>
        </p:nvSpPr>
        <p:spPr>
          <a:xfrm>
            <a:off x="838200" y="1825625"/>
            <a:ext cx="10515600" cy="3813175"/>
          </a:xfrm>
        </p:spPr>
        <p:txBody>
          <a:bodyPr/>
          <a:lstStyle/>
          <a:p>
            <a:r>
              <a:rPr lang="en-US" altLang="en-US" sz="1400" dirty="0"/>
              <a:t>If you use a small font, your audience won’t be able to read what you have written</a:t>
            </a:r>
          </a:p>
          <a:p>
            <a:endParaRPr lang="en-US" altLang="en-US" sz="1400" dirty="0"/>
          </a:p>
          <a:p>
            <a:r>
              <a:rPr lang="en-US" altLang="en-US" dirty="0"/>
              <a:t>CAPITALIZE ONLY WHEN NECESSARY (e.g. TITLE).  IT IS DIFFICULT TO READ</a:t>
            </a:r>
          </a:p>
          <a:p>
            <a:r>
              <a:rPr lang="en-US" altLang="en-US" i="1" dirty="0">
                <a:latin typeface="Times New Roman" panose="02020603050405020304" pitchFamily="18" charset="0"/>
              </a:rPr>
              <a:t>Avoid italicized fonts as they are difficult to read quickly</a:t>
            </a:r>
          </a:p>
          <a:p>
            <a:pPr>
              <a:buFont typeface="Wingdings" panose="05000000000000000000" pitchFamily="2" charset="2"/>
              <a:buNone/>
            </a:pPr>
            <a:endParaRPr lang="en-US" altLang="en-US" dirty="0">
              <a:latin typeface="Impact" panose="020B0806030902050204" pitchFamily="34" charset="0"/>
            </a:endParaRPr>
          </a:p>
          <a:p>
            <a:r>
              <a:rPr lang="en-US" altLang="en-US" dirty="0">
                <a:latin typeface="Impact" panose="020B0806030902050204" pitchFamily="34" charset="0"/>
              </a:rPr>
              <a:t>Don’t </a:t>
            </a:r>
            <a:r>
              <a:rPr lang="en-US" altLang="en-US" dirty="0">
                <a:latin typeface="Harlow Solid Italic" panose="04030604020F02020D02" pitchFamily="82" charset="0"/>
              </a:rPr>
              <a:t>use a</a:t>
            </a:r>
            <a:r>
              <a:rPr lang="en-US" altLang="en-US" dirty="0">
                <a:latin typeface="Impact" panose="020B0806030902050204" pitchFamily="34" charset="0"/>
              </a:rPr>
              <a:t> </a:t>
            </a:r>
            <a:r>
              <a:rPr lang="en-US" altLang="en-US" b="1" dirty="0">
                <a:latin typeface="Harrington" panose="04040505050A02020702" pitchFamily="82" charset="0"/>
              </a:rPr>
              <a:t>complicated</a:t>
            </a:r>
            <a:r>
              <a:rPr lang="en-US" altLang="en-US" b="1" dirty="0">
                <a:latin typeface="Impact" panose="020B0806030902050204" pitchFamily="34" charset="0"/>
              </a:rPr>
              <a:t> </a:t>
            </a:r>
            <a:r>
              <a:rPr lang="en-US" altLang="en-US" b="1" dirty="0">
                <a:latin typeface="Broadway BT" pitchFamily="82" charset="0"/>
              </a:rPr>
              <a:t>font</a:t>
            </a:r>
          </a:p>
          <a:p>
            <a:r>
              <a:rPr lang="en-GB" sz="2800" dirty="0"/>
              <a:t>Avoid having a picture of text</a:t>
            </a:r>
            <a:r>
              <a:rPr lang="en-GB" sz="2400" dirty="0"/>
              <a:t>.</a:t>
            </a:r>
          </a:p>
          <a:p>
            <a:endParaRPr lang="en-US" altLang="en-US" b="1" dirty="0">
              <a:latin typeface="Broadway BT" pitchFamily="82" charset="0"/>
            </a:endParaRPr>
          </a:p>
          <a:p>
            <a:pPr>
              <a:buFont typeface="Wingdings" panose="05000000000000000000" pitchFamily="2" charset="2"/>
              <a:buNone/>
            </a:pPr>
            <a:endParaRPr lang="en-US" altLang="en-US" dirty="0">
              <a:latin typeface="Broadway BT" pitchFamily="82" charset="0"/>
            </a:endParaRPr>
          </a:p>
          <a:p>
            <a:endParaRPr lang="en-US" altLang="en-US" dirty="0"/>
          </a:p>
        </p:txBody>
      </p:sp>
      <p:pic>
        <p:nvPicPr>
          <p:cNvPr id="3" name="Picture 2">
            <a:extLst>
              <a:ext uri="{FF2B5EF4-FFF2-40B4-BE49-F238E27FC236}">
                <a16:creationId xmlns:a16="http://schemas.microsoft.com/office/drawing/2014/main" id="{AA8144E8-9CBF-4373-0A50-49A3017C670B}"/>
              </a:ext>
            </a:extLst>
          </p:cNvPr>
          <p:cNvPicPr>
            <a:picLocks noChangeAspect="1"/>
          </p:cNvPicPr>
          <p:nvPr/>
        </p:nvPicPr>
        <p:blipFill>
          <a:blip r:embed="rId2"/>
          <a:stretch>
            <a:fillRect/>
          </a:stretch>
        </p:blipFill>
        <p:spPr>
          <a:xfrm>
            <a:off x="2209800" y="5334000"/>
            <a:ext cx="8544311" cy="1219200"/>
          </a:xfrm>
          <a:prstGeom prst="rect">
            <a:avLst/>
          </a:prstGeom>
        </p:spPr>
      </p:pic>
      <p:pic>
        <p:nvPicPr>
          <p:cNvPr id="5" name="Picture 4">
            <a:extLst>
              <a:ext uri="{FF2B5EF4-FFF2-40B4-BE49-F238E27FC236}">
                <a16:creationId xmlns:a16="http://schemas.microsoft.com/office/drawing/2014/main" id="{6AA39120-F833-08A2-3DBF-3835754EE7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437" y="5257800"/>
            <a:ext cx="1371600" cy="1371600"/>
          </a:xfrm>
          <a:prstGeom prst="rect">
            <a:avLst/>
          </a:prstGeom>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43632A20-C4C1-4E22-948A-DC2EBD91ED76}"/>
              </a:ext>
            </a:extLst>
          </p:cNvPr>
          <p:cNvSpPr>
            <a:spLocks noGrp="1" noChangeArrowheads="1"/>
          </p:cNvSpPr>
          <p:nvPr>
            <p:ph type="title"/>
          </p:nvPr>
        </p:nvSpPr>
        <p:spPr/>
        <p:txBody>
          <a:bodyPr/>
          <a:lstStyle/>
          <a:p>
            <a:r>
              <a:rPr lang="en-US" altLang="en-US" b="1" dirty="0">
                <a:solidFill>
                  <a:srgbClr val="00B050"/>
                </a:solidFill>
              </a:rPr>
              <a:t>Color - Good</a:t>
            </a:r>
          </a:p>
        </p:txBody>
      </p:sp>
      <p:sp>
        <p:nvSpPr>
          <p:cNvPr id="32771" name="Rectangle 3">
            <a:extLst>
              <a:ext uri="{FF2B5EF4-FFF2-40B4-BE49-F238E27FC236}">
                <a16:creationId xmlns:a16="http://schemas.microsoft.com/office/drawing/2014/main" id="{08220A09-1D09-44CE-96B2-95DB9C64035B}"/>
              </a:ext>
            </a:extLst>
          </p:cNvPr>
          <p:cNvSpPr>
            <a:spLocks noGrp="1" noChangeArrowheads="1"/>
          </p:cNvSpPr>
          <p:nvPr>
            <p:ph idx="1"/>
          </p:nvPr>
        </p:nvSpPr>
        <p:spPr>
          <a:xfrm>
            <a:off x="838200" y="1825625"/>
            <a:ext cx="10972800" cy="4351338"/>
          </a:xfrm>
        </p:spPr>
        <p:txBody>
          <a:bodyPr/>
          <a:lstStyle/>
          <a:p>
            <a:pPr algn="just"/>
            <a:r>
              <a:rPr lang="en-US" altLang="en-US" sz="3200" dirty="0"/>
              <a:t>Use a font color that contrasts sharply with the background</a:t>
            </a:r>
          </a:p>
          <a:p>
            <a:pPr lvl="1" algn="just"/>
            <a:r>
              <a:rPr lang="en-US" altLang="en-US" sz="2800" dirty="0"/>
              <a:t>Ex: </a:t>
            </a:r>
            <a:r>
              <a:rPr lang="en-US" altLang="en-US" sz="2800" dirty="0">
                <a:solidFill>
                  <a:srgbClr val="0033CC"/>
                </a:solidFill>
              </a:rPr>
              <a:t>blue</a:t>
            </a:r>
            <a:r>
              <a:rPr lang="en-US" altLang="en-US" sz="2800" dirty="0"/>
              <a:t> font on a white background</a:t>
            </a:r>
          </a:p>
          <a:p>
            <a:pPr algn="just"/>
            <a:r>
              <a:rPr lang="en-US" altLang="en-US" sz="3200" dirty="0"/>
              <a:t>Use color to reinforce the logic of your structure</a:t>
            </a:r>
          </a:p>
          <a:p>
            <a:pPr lvl="1" algn="just"/>
            <a:r>
              <a:rPr lang="en-US" altLang="en-US" sz="2800" dirty="0"/>
              <a:t>Ex: light blue title and dark blue text</a:t>
            </a:r>
          </a:p>
          <a:p>
            <a:pPr algn="just"/>
            <a:r>
              <a:rPr lang="en-US" altLang="en-US" sz="3200" dirty="0"/>
              <a:t>Use color to emphasize a point</a:t>
            </a:r>
          </a:p>
          <a:p>
            <a:pPr lvl="1" algn="just"/>
            <a:r>
              <a:rPr lang="en-US" altLang="en-US" sz="2800" dirty="0"/>
              <a:t>But only use this </a:t>
            </a:r>
            <a:r>
              <a:rPr lang="en-US" altLang="en-US" sz="2800" dirty="0">
                <a:solidFill>
                  <a:srgbClr val="009999"/>
                </a:solidFill>
              </a:rPr>
              <a:t>occasionally</a:t>
            </a:r>
          </a:p>
          <a:p>
            <a:pPr lvl="1"/>
            <a:endParaRPr lang="en-US" altLang="en-US"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8A4F8DF9-7ABC-45CF-83B4-4DAB8A56C1B8}"/>
              </a:ext>
            </a:extLst>
          </p:cNvPr>
          <p:cNvSpPr>
            <a:spLocks noGrp="1" noChangeArrowheads="1"/>
          </p:cNvSpPr>
          <p:nvPr>
            <p:ph type="title"/>
          </p:nvPr>
        </p:nvSpPr>
        <p:spPr/>
        <p:txBody>
          <a:bodyPr/>
          <a:lstStyle/>
          <a:p>
            <a:r>
              <a:rPr lang="en-US" altLang="en-US" b="1">
                <a:solidFill>
                  <a:srgbClr val="FF0000"/>
                </a:solidFill>
              </a:rPr>
              <a:t>Color - Bad</a:t>
            </a:r>
          </a:p>
        </p:txBody>
      </p:sp>
      <p:sp>
        <p:nvSpPr>
          <p:cNvPr id="33795" name="Rectangle 3">
            <a:extLst>
              <a:ext uri="{FF2B5EF4-FFF2-40B4-BE49-F238E27FC236}">
                <a16:creationId xmlns:a16="http://schemas.microsoft.com/office/drawing/2014/main" id="{475D31E6-436A-4799-BF98-D6761ECE1555}"/>
              </a:ext>
            </a:extLst>
          </p:cNvPr>
          <p:cNvSpPr>
            <a:spLocks noGrp="1" noChangeArrowheads="1"/>
          </p:cNvSpPr>
          <p:nvPr>
            <p:ph idx="1"/>
          </p:nvPr>
        </p:nvSpPr>
        <p:spPr/>
        <p:txBody>
          <a:bodyPr/>
          <a:lstStyle/>
          <a:p>
            <a:r>
              <a:rPr lang="en-US" altLang="en-US">
                <a:solidFill>
                  <a:srgbClr val="FFFF00"/>
                </a:solidFill>
              </a:rPr>
              <a:t>Using a font colour that does not contrast with the background colour is hard to read </a:t>
            </a:r>
          </a:p>
          <a:p>
            <a:r>
              <a:rPr lang="en-US" altLang="en-US"/>
              <a:t>Using colour for decoration is </a:t>
            </a:r>
            <a:r>
              <a:rPr lang="en-US" altLang="en-US">
                <a:solidFill>
                  <a:schemeClr val="accent2"/>
                </a:solidFill>
              </a:rPr>
              <a:t>distracting </a:t>
            </a:r>
            <a:r>
              <a:rPr lang="en-US" altLang="en-US"/>
              <a:t>and </a:t>
            </a:r>
            <a:r>
              <a:rPr lang="en-US" altLang="en-US">
                <a:solidFill>
                  <a:schemeClr val="folHlink"/>
                </a:solidFill>
              </a:rPr>
              <a:t>annoying</a:t>
            </a:r>
            <a:r>
              <a:rPr lang="en-US" altLang="en-US"/>
              <a:t>.</a:t>
            </a:r>
          </a:p>
          <a:p>
            <a:r>
              <a:rPr lang="en-US" altLang="en-US">
                <a:solidFill>
                  <a:srgbClr val="FF3399"/>
                </a:solidFill>
              </a:rPr>
              <a:t>Using a different colour for each point is unnecessary</a:t>
            </a:r>
          </a:p>
          <a:p>
            <a:pPr lvl="1"/>
            <a:r>
              <a:rPr lang="en-US" altLang="en-US">
                <a:solidFill>
                  <a:srgbClr val="FF0000"/>
                </a:solidFill>
              </a:rPr>
              <a:t>Using a different colour for secondary points is also unnecessary</a:t>
            </a:r>
          </a:p>
          <a:p>
            <a:r>
              <a:rPr lang="en-US" altLang="en-US">
                <a:solidFill>
                  <a:srgbClr val="FF0000"/>
                </a:solidFill>
              </a:rPr>
              <a:t>T</a:t>
            </a:r>
            <a:r>
              <a:rPr lang="en-US" altLang="en-US">
                <a:solidFill>
                  <a:srgbClr val="FF6600"/>
                </a:solidFill>
              </a:rPr>
              <a:t>r</a:t>
            </a:r>
            <a:r>
              <a:rPr lang="en-US" altLang="en-US">
                <a:solidFill>
                  <a:srgbClr val="FFFF00"/>
                </a:solidFill>
              </a:rPr>
              <a:t>y</a:t>
            </a:r>
            <a:r>
              <a:rPr lang="en-US" altLang="en-US">
                <a:solidFill>
                  <a:srgbClr val="33CC33"/>
                </a:solidFill>
              </a:rPr>
              <a:t>i</a:t>
            </a:r>
            <a:r>
              <a:rPr lang="en-US" altLang="en-US">
                <a:solidFill>
                  <a:srgbClr val="0066FF"/>
                </a:solidFill>
              </a:rPr>
              <a:t>n</a:t>
            </a:r>
            <a:r>
              <a:rPr lang="en-US" altLang="en-US">
                <a:solidFill>
                  <a:schemeClr val="folHlink"/>
                </a:solidFill>
              </a:rPr>
              <a:t>g</a:t>
            </a:r>
            <a:r>
              <a:rPr lang="en-US" altLang="en-US">
                <a:solidFill>
                  <a:srgbClr val="FF3399"/>
                </a:solidFill>
              </a:rPr>
              <a:t> t</a:t>
            </a:r>
            <a:r>
              <a:rPr lang="en-US" altLang="en-US">
                <a:solidFill>
                  <a:srgbClr val="FF0000"/>
                </a:solidFill>
              </a:rPr>
              <a:t>o</a:t>
            </a:r>
            <a:r>
              <a:rPr lang="en-US" altLang="en-US">
                <a:solidFill>
                  <a:srgbClr val="FF3399"/>
                </a:solidFill>
              </a:rPr>
              <a:t> </a:t>
            </a:r>
            <a:r>
              <a:rPr lang="en-US" altLang="en-US">
                <a:solidFill>
                  <a:srgbClr val="FF6600"/>
                </a:solidFill>
              </a:rPr>
              <a:t>b</a:t>
            </a:r>
            <a:r>
              <a:rPr lang="en-US" altLang="en-US">
                <a:solidFill>
                  <a:srgbClr val="FFFF00"/>
                </a:solidFill>
              </a:rPr>
              <a:t>e </a:t>
            </a:r>
            <a:r>
              <a:rPr lang="en-US" altLang="en-US">
                <a:solidFill>
                  <a:srgbClr val="33CC33"/>
                </a:solidFill>
              </a:rPr>
              <a:t>c</a:t>
            </a:r>
            <a:r>
              <a:rPr lang="en-US" altLang="en-US">
                <a:solidFill>
                  <a:srgbClr val="0066FF"/>
                </a:solidFill>
              </a:rPr>
              <a:t>r</a:t>
            </a:r>
            <a:r>
              <a:rPr lang="en-US" altLang="en-US">
                <a:solidFill>
                  <a:schemeClr val="folHlink"/>
                </a:solidFill>
              </a:rPr>
              <a:t>e</a:t>
            </a:r>
            <a:r>
              <a:rPr lang="en-US" altLang="en-US">
                <a:solidFill>
                  <a:srgbClr val="FF3399"/>
                </a:solidFill>
              </a:rPr>
              <a:t>a</a:t>
            </a:r>
            <a:r>
              <a:rPr lang="en-US" altLang="en-US">
                <a:solidFill>
                  <a:srgbClr val="FF0000"/>
                </a:solidFill>
              </a:rPr>
              <a:t>t</a:t>
            </a:r>
            <a:r>
              <a:rPr lang="en-US" altLang="en-US">
                <a:solidFill>
                  <a:srgbClr val="FF6600"/>
                </a:solidFill>
              </a:rPr>
              <a:t>i</a:t>
            </a:r>
            <a:r>
              <a:rPr lang="en-US" altLang="en-US">
                <a:solidFill>
                  <a:srgbClr val="FFFF00"/>
                </a:solidFill>
              </a:rPr>
              <a:t>v</a:t>
            </a:r>
            <a:r>
              <a:rPr lang="en-US" altLang="en-US">
                <a:solidFill>
                  <a:srgbClr val="33CC33"/>
                </a:solidFill>
              </a:rPr>
              <a:t>e</a:t>
            </a:r>
            <a:r>
              <a:rPr lang="en-US" altLang="en-US">
                <a:solidFill>
                  <a:srgbClr val="FF3399"/>
                </a:solidFill>
              </a:rPr>
              <a:t> </a:t>
            </a:r>
            <a:r>
              <a:rPr lang="en-US" altLang="en-US">
                <a:solidFill>
                  <a:srgbClr val="0066FF"/>
                </a:solidFill>
              </a:rPr>
              <a:t>c</a:t>
            </a:r>
            <a:r>
              <a:rPr lang="en-US" altLang="en-US">
                <a:solidFill>
                  <a:schemeClr val="folHlink"/>
                </a:solidFill>
              </a:rPr>
              <a:t>a</a:t>
            </a:r>
            <a:r>
              <a:rPr lang="en-US" altLang="en-US">
                <a:solidFill>
                  <a:srgbClr val="FF3399"/>
                </a:solidFill>
              </a:rPr>
              <a:t>n </a:t>
            </a:r>
            <a:r>
              <a:rPr lang="en-US" altLang="en-US">
                <a:solidFill>
                  <a:srgbClr val="FF0000"/>
                </a:solidFill>
              </a:rPr>
              <a:t>a</a:t>
            </a:r>
            <a:r>
              <a:rPr lang="en-US" altLang="en-US">
                <a:solidFill>
                  <a:srgbClr val="FF6600"/>
                </a:solidFill>
              </a:rPr>
              <a:t>l</a:t>
            </a:r>
            <a:r>
              <a:rPr lang="en-US" altLang="en-US">
                <a:solidFill>
                  <a:srgbClr val="FFFF00"/>
                </a:solidFill>
              </a:rPr>
              <a:t>s</a:t>
            </a:r>
            <a:r>
              <a:rPr lang="en-US" altLang="en-US">
                <a:solidFill>
                  <a:srgbClr val="33CC33"/>
                </a:solidFill>
              </a:rPr>
              <a:t>o</a:t>
            </a:r>
            <a:r>
              <a:rPr lang="en-US" altLang="en-US">
                <a:solidFill>
                  <a:srgbClr val="FF3399"/>
                </a:solidFill>
              </a:rPr>
              <a:t> </a:t>
            </a:r>
            <a:r>
              <a:rPr lang="en-US" altLang="en-US">
                <a:solidFill>
                  <a:srgbClr val="0066FF"/>
                </a:solidFill>
              </a:rPr>
              <a:t>b</a:t>
            </a:r>
            <a:r>
              <a:rPr lang="en-US" altLang="en-US">
                <a:solidFill>
                  <a:schemeClr val="folHlink"/>
                </a:solidFill>
              </a:rPr>
              <a:t>e</a:t>
            </a:r>
            <a:r>
              <a:rPr lang="en-US" altLang="en-US">
                <a:solidFill>
                  <a:srgbClr val="FF3399"/>
                </a:solidFill>
              </a:rPr>
              <a:t> b</a:t>
            </a:r>
            <a:r>
              <a:rPr lang="en-US" altLang="en-US">
                <a:solidFill>
                  <a:srgbClr val="FF0000"/>
                </a:solidFill>
              </a:rPr>
              <a:t>a</a:t>
            </a:r>
            <a:r>
              <a:rPr lang="en-US" altLang="en-US">
                <a:solidFill>
                  <a:srgbClr val="FF6600"/>
                </a:solidFill>
              </a:rPr>
              <a:t>d</a:t>
            </a:r>
          </a:p>
          <a:p>
            <a:pPr>
              <a:buFont typeface="Wingdings" panose="05000000000000000000" pitchFamily="2" charset="2"/>
              <a:buNone/>
            </a:pPr>
            <a:endParaRPr lang="en-US" altLang="en-US"/>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4">
            <a:extLst>
              <a:ext uri="{FF2B5EF4-FFF2-40B4-BE49-F238E27FC236}">
                <a16:creationId xmlns:a16="http://schemas.microsoft.com/office/drawing/2014/main" id="{1713AF16-2D6A-4AE8-B7BB-318ABA64E39A}"/>
              </a:ext>
            </a:extLst>
          </p:cNvPr>
          <p:cNvSpPr>
            <a:spLocks noGrp="1" noChangeArrowheads="1"/>
          </p:cNvSpPr>
          <p:nvPr>
            <p:ph type="title"/>
          </p:nvPr>
        </p:nvSpPr>
        <p:spPr/>
        <p:txBody>
          <a:bodyPr/>
          <a:lstStyle/>
          <a:p>
            <a:endParaRPr lang="en-US" altLang="en-US"/>
          </a:p>
        </p:txBody>
      </p:sp>
      <p:sp>
        <p:nvSpPr>
          <p:cNvPr id="34819" name="Rectangle 3">
            <a:extLst>
              <a:ext uri="{FF2B5EF4-FFF2-40B4-BE49-F238E27FC236}">
                <a16:creationId xmlns:a16="http://schemas.microsoft.com/office/drawing/2014/main" id="{A88C11B3-8E86-473E-BF39-697A64A121A1}"/>
              </a:ext>
            </a:extLst>
          </p:cNvPr>
          <p:cNvSpPr>
            <a:spLocks noGrp="1" noChangeArrowheads="1"/>
          </p:cNvSpPr>
          <p:nvPr>
            <p:ph idx="1"/>
          </p:nvPr>
        </p:nvSpPr>
        <p:spPr>
          <a:xfrm>
            <a:off x="4343400" y="2286000"/>
            <a:ext cx="7086600" cy="4343400"/>
          </a:xfrm>
        </p:spPr>
        <p:txBody>
          <a:bodyPr/>
          <a:lstStyle/>
          <a:p>
            <a:r>
              <a:rPr lang="en-US" altLang="en-US" sz="3600" dirty="0"/>
              <a:t>Contrast is important.</a:t>
            </a:r>
          </a:p>
          <a:p>
            <a:pPr lvl="1"/>
            <a:r>
              <a:rPr lang="en-US" altLang="en-US" sz="3200" dirty="0"/>
              <a:t>Dark text on a light background.</a:t>
            </a:r>
          </a:p>
          <a:p>
            <a:endParaRPr lang="en-US" altLang="en-US" dirty="0"/>
          </a:p>
        </p:txBody>
      </p:sp>
      <p:pic>
        <p:nvPicPr>
          <p:cNvPr id="34820" name="Picture 5" descr="BS00979_">
            <a:extLst>
              <a:ext uri="{FF2B5EF4-FFF2-40B4-BE49-F238E27FC236}">
                <a16:creationId xmlns:a16="http://schemas.microsoft.com/office/drawing/2014/main" id="{2C9F811F-D4D4-43A1-993A-B72076BE16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81200"/>
            <a:ext cx="2963862" cy="316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a:extLst>
              <a:ext uri="{FF2B5EF4-FFF2-40B4-BE49-F238E27FC236}">
                <a16:creationId xmlns:a16="http://schemas.microsoft.com/office/drawing/2014/main" id="{E70DFFA1-241D-43B0-9F34-4EC8E1257EAB}"/>
              </a:ext>
            </a:extLst>
          </p:cNvPr>
          <p:cNvSpPr>
            <a:spLocks noGrp="1" noChangeArrowheads="1"/>
          </p:cNvSpPr>
          <p:nvPr>
            <p:ph type="title"/>
          </p:nvPr>
        </p:nvSpPr>
        <p:spPr>
          <a:xfrm>
            <a:off x="1524000" y="457200"/>
            <a:ext cx="7772400" cy="1143000"/>
          </a:xfrm>
        </p:spPr>
        <p:txBody>
          <a:bodyPr/>
          <a:lstStyle/>
          <a:p>
            <a:r>
              <a:rPr lang="en-US" altLang="en-US" sz="4800" b="1" dirty="0"/>
              <a:t>Use Contrasting Colors</a:t>
            </a:r>
          </a:p>
        </p:txBody>
      </p:sp>
      <p:sp>
        <p:nvSpPr>
          <p:cNvPr id="9219" name="Rectangle 3">
            <a:extLst>
              <a:ext uri="{FF2B5EF4-FFF2-40B4-BE49-F238E27FC236}">
                <a16:creationId xmlns:a16="http://schemas.microsoft.com/office/drawing/2014/main" id="{38E2194B-B289-45D0-A40A-8FE1EC226113}"/>
              </a:ext>
            </a:extLst>
          </p:cNvPr>
          <p:cNvSpPr>
            <a:spLocks noGrp="1" noChangeArrowheads="1"/>
          </p:cNvSpPr>
          <p:nvPr>
            <p:ph idx="1"/>
          </p:nvPr>
        </p:nvSpPr>
        <p:spPr>
          <a:xfrm>
            <a:off x="1447800" y="2438400"/>
            <a:ext cx="8763000" cy="1371600"/>
          </a:xfrm>
          <a:solidFill>
            <a:schemeClr val="tx1">
              <a:lumMod val="50000"/>
            </a:schemeClr>
          </a:solidFill>
        </p:spPr>
        <p:txBody>
          <a:bodyPr rtlCol="0">
            <a:normAutofit/>
          </a:bodyPr>
          <a:lstStyle/>
          <a:p>
            <a:pPr marL="0" indent="0" fontAlgn="auto">
              <a:spcAft>
                <a:spcPts val="0"/>
              </a:spcAft>
              <a:buNone/>
              <a:defRPr/>
            </a:pPr>
            <a:r>
              <a:rPr lang="en-US" sz="4400" dirty="0">
                <a:solidFill>
                  <a:schemeClr val="bg1"/>
                </a:solidFill>
              </a:rPr>
              <a:t>Light colors on dark background.</a:t>
            </a:r>
          </a:p>
        </p:txBody>
      </p:sp>
      <p:pic>
        <p:nvPicPr>
          <p:cNvPr id="35844" name="Picture 4" descr="BD05090_">
            <a:extLst>
              <a:ext uri="{FF2B5EF4-FFF2-40B4-BE49-F238E27FC236}">
                <a16:creationId xmlns:a16="http://schemas.microsoft.com/office/drawing/2014/main" id="{B3EF9BCC-F740-4456-A771-F5A316CE7C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96400" y="419711"/>
            <a:ext cx="1674813" cy="151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2" name="Rectangle 6">
            <a:extLst>
              <a:ext uri="{FF2B5EF4-FFF2-40B4-BE49-F238E27FC236}">
                <a16:creationId xmlns:a16="http://schemas.microsoft.com/office/drawing/2014/main" id="{90484449-A321-4277-A10D-2FF0C8937695}"/>
              </a:ext>
            </a:extLst>
          </p:cNvPr>
          <p:cNvSpPr>
            <a:spLocks noChangeArrowheads="1"/>
          </p:cNvSpPr>
          <p:nvPr/>
        </p:nvSpPr>
        <p:spPr bwMode="auto">
          <a:xfrm>
            <a:off x="1447800" y="4038600"/>
            <a:ext cx="8763000" cy="1371600"/>
          </a:xfrm>
          <a:prstGeom prst="rect">
            <a:avLst/>
          </a:prstGeom>
          <a:solidFill>
            <a:srgbClr val="FFFF00"/>
          </a:solidFill>
          <a:ln w="9525">
            <a:noFill/>
            <a:miter lim="800000"/>
            <a:headEnd/>
            <a:tailEnd/>
          </a:ln>
          <a:effectLst/>
        </p:spPr>
        <p:txBody>
          <a:bodyPr/>
          <a:lstStyle/>
          <a:p>
            <a:pPr marL="342900" indent="-342900" eaLnBrk="1" fontAlgn="auto" hangingPunct="1">
              <a:spcBef>
                <a:spcPts val="0"/>
              </a:spcBef>
              <a:spcAft>
                <a:spcPts val="0"/>
              </a:spcAft>
              <a:defRPr/>
            </a:pPr>
            <a:endParaRPr lang="en-US" dirty="0">
              <a:solidFill>
                <a:schemeClr val="bg2">
                  <a:lumMod val="75000"/>
                </a:schemeClr>
              </a:solidFill>
              <a:latin typeface="Arial" charset="0"/>
            </a:endParaRPr>
          </a:p>
          <a:p>
            <a:pPr marL="342900" indent="-342900" eaLnBrk="1" fontAlgn="auto" hangingPunct="1">
              <a:spcBef>
                <a:spcPts val="0"/>
              </a:spcBef>
              <a:spcAft>
                <a:spcPts val="0"/>
              </a:spcAft>
              <a:defRPr/>
            </a:pPr>
            <a:r>
              <a:rPr lang="en-US" sz="4000" dirty="0">
                <a:solidFill>
                  <a:schemeClr val="bg2">
                    <a:lumMod val="75000"/>
                  </a:schemeClr>
                </a:solidFill>
                <a:latin typeface="Arial" charset="0"/>
              </a:rPr>
              <a:t>Dark colors on light background.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ACA07B-2522-CFB6-2021-3EB54D5BAE6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1BD6B46-1867-78FC-A359-F25410B90C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52400"/>
            <a:ext cx="10363200" cy="6908800"/>
          </a:xfrm>
        </p:spPr>
      </p:pic>
    </p:spTree>
    <p:extLst>
      <p:ext uri="{BB962C8B-B14F-4D97-AF65-F5344CB8AC3E}">
        <p14:creationId xmlns:p14="http://schemas.microsoft.com/office/powerpoint/2010/main" val="331564879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rgbClr val="FFF8E5"/>
        </a:solidFill>
        <a:effectLst/>
      </p:bgPr>
    </p:bg>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583C2B8F-BD70-4D76-97C2-A88C9037B3F1}"/>
              </a:ext>
            </a:extLst>
          </p:cNvPr>
          <p:cNvSpPr>
            <a:spLocks noGrp="1" noChangeArrowheads="1"/>
          </p:cNvSpPr>
          <p:nvPr>
            <p:ph type="title"/>
          </p:nvPr>
        </p:nvSpPr>
        <p:spPr/>
        <p:txBody>
          <a:bodyPr/>
          <a:lstStyle/>
          <a:p>
            <a:r>
              <a:rPr lang="en-US" altLang="en-US" b="1">
                <a:solidFill>
                  <a:srgbClr val="00B050"/>
                </a:solidFill>
              </a:rPr>
              <a:t>Background - Good</a:t>
            </a:r>
          </a:p>
        </p:txBody>
      </p:sp>
      <p:sp>
        <p:nvSpPr>
          <p:cNvPr id="36867" name="Rectangle 3">
            <a:extLst>
              <a:ext uri="{FF2B5EF4-FFF2-40B4-BE49-F238E27FC236}">
                <a16:creationId xmlns:a16="http://schemas.microsoft.com/office/drawing/2014/main" id="{6DAF75AE-2874-4B48-AD88-22DC5453F22F}"/>
              </a:ext>
            </a:extLst>
          </p:cNvPr>
          <p:cNvSpPr>
            <a:spLocks noGrp="1" noChangeArrowheads="1"/>
          </p:cNvSpPr>
          <p:nvPr>
            <p:ph idx="1"/>
          </p:nvPr>
        </p:nvSpPr>
        <p:spPr/>
        <p:txBody>
          <a:bodyPr/>
          <a:lstStyle/>
          <a:p>
            <a:r>
              <a:rPr lang="en-US" altLang="en-US"/>
              <a:t>Use backgrounds such as this one that are attractive but simple</a:t>
            </a:r>
          </a:p>
          <a:p>
            <a:endParaRPr lang="en-US" altLang="en-US"/>
          </a:p>
          <a:p>
            <a:r>
              <a:rPr lang="en-US" altLang="en-US"/>
              <a:t>Use backgrounds which are light</a:t>
            </a:r>
          </a:p>
          <a:p>
            <a:endParaRPr lang="en-US" altLang="en-US"/>
          </a:p>
          <a:p>
            <a:r>
              <a:rPr lang="en-US" altLang="en-US"/>
              <a:t>Use the same background consistently throughout your presentation</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E69500B9-4CFE-460F-9625-F7B10026FC3F}"/>
              </a:ext>
            </a:extLst>
          </p:cNvPr>
          <p:cNvSpPr>
            <a:spLocks noGrp="1" noChangeArrowheads="1"/>
          </p:cNvSpPr>
          <p:nvPr>
            <p:ph type="title"/>
          </p:nvPr>
        </p:nvSpPr>
        <p:spPr/>
        <p:txBody>
          <a:bodyPr/>
          <a:lstStyle/>
          <a:p>
            <a:r>
              <a:rPr lang="en-US" altLang="en-US" b="1" dirty="0">
                <a:solidFill>
                  <a:schemeClr val="bg1"/>
                </a:solidFill>
              </a:rPr>
              <a:t>Choosing Colors</a:t>
            </a:r>
          </a:p>
        </p:txBody>
      </p:sp>
      <p:sp>
        <p:nvSpPr>
          <p:cNvPr id="37891" name="Rectangle 3">
            <a:extLst>
              <a:ext uri="{FF2B5EF4-FFF2-40B4-BE49-F238E27FC236}">
                <a16:creationId xmlns:a16="http://schemas.microsoft.com/office/drawing/2014/main" id="{46AA259A-802F-4240-A7D7-4DCDD012D94B}"/>
              </a:ext>
            </a:extLst>
          </p:cNvPr>
          <p:cNvSpPr>
            <a:spLocks noGrp="1" noChangeArrowheads="1"/>
          </p:cNvSpPr>
          <p:nvPr>
            <p:ph idx="1"/>
          </p:nvPr>
        </p:nvSpPr>
        <p:spPr>
          <a:xfrm>
            <a:off x="1524000" y="2568575"/>
            <a:ext cx="9601200" cy="3527425"/>
          </a:xfrm>
        </p:spPr>
        <p:txBody>
          <a:bodyPr/>
          <a:lstStyle/>
          <a:p>
            <a:pPr marL="0" indent="0">
              <a:buFont typeface="Arial" panose="020B0604020202020204" pitchFamily="34" charset="0"/>
              <a:buNone/>
            </a:pPr>
            <a:r>
              <a:rPr lang="en-US" altLang="en-US" dirty="0">
                <a:solidFill>
                  <a:schemeClr val="bg1"/>
                </a:solidFill>
              </a:rPr>
              <a:t>Dark backgrounds require light colors like white </a:t>
            </a:r>
            <a:r>
              <a:rPr lang="en-US" altLang="en-US" dirty="0">
                <a:solidFill>
                  <a:schemeClr val="accent4">
                    <a:lumMod val="60000"/>
                    <a:lumOff val="40000"/>
                  </a:schemeClr>
                </a:solidFill>
              </a:rPr>
              <a:t>or gold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title"/>
          </p:nvPr>
        </p:nvSpPr>
        <p:spPr>
          <a:prstGeom prst="rect">
            <a:avLst/>
          </a:prstGeom>
        </p:spPr>
        <p:txBody>
          <a:bodyPr vert="horz" lIns="121900" tIns="121900" rIns="121900" bIns="121900" rtlCol="0" anchor="b" anchorCtr="0">
            <a:noAutofit/>
          </a:bodyPr>
          <a:lstStyle/>
          <a:p>
            <a:pPr marL="609585" indent="-609585">
              <a:buClr>
                <a:schemeClr val="lt2"/>
              </a:buClr>
              <a:buSzPct val="100000"/>
              <a:buFont typeface="Trebuchet MS"/>
              <a:buAutoNum type="arabicPeriod" startAt="6"/>
            </a:pPr>
            <a:r>
              <a:rPr lang="en" dirty="0"/>
              <a:t>Body Language and Personality</a:t>
            </a:r>
          </a:p>
        </p:txBody>
      </p:sp>
      <p:sp>
        <p:nvSpPr>
          <p:cNvPr id="124" name="Shape 124"/>
          <p:cNvSpPr txBox="1">
            <a:spLocks noGrp="1"/>
          </p:cNvSpPr>
          <p:nvPr>
            <p:ph type="body" idx="1"/>
          </p:nvPr>
        </p:nvSpPr>
        <p:spPr>
          <a:xfrm>
            <a:off x="609600" y="1600200"/>
            <a:ext cx="10972800" cy="2866400"/>
          </a:xfrm>
          <a:prstGeom prst="rect">
            <a:avLst/>
          </a:prstGeom>
        </p:spPr>
        <p:txBody>
          <a:bodyPr vert="horz" lIns="121900" tIns="121900" rIns="121900" bIns="121900" rtlCol="0" anchor="t" anchorCtr="0">
            <a:noAutofit/>
          </a:bodyPr>
          <a:lstStyle/>
          <a:p>
            <a:pPr marL="506413" indent="-457200">
              <a:buClr>
                <a:schemeClr val="lt1"/>
              </a:buClr>
              <a:buSzPct val="100000"/>
            </a:pPr>
            <a:r>
              <a:rPr lang="en" dirty="0"/>
              <a:t>Watch yourself in the mirror when you are practicing or record yourself on camera. </a:t>
            </a:r>
          </a:p>
          <a:p>
            <a:pPr marL="506413" indent="-457200">
              <a:buClr>
                <a:schemeClr val="lt1"/>
              </a:buClr>
              <a:buSzPct val="100000"/>
            </a:pPr>
            <a:r>
              <a:rPr lang="en" dirty="0"/>
              <a:t>Be aware of your body language, what is it conveying to your audience?</a:t>
            </a:r>
            <a:endParaRPr dirty="0"/>
          </a:p>
          <a:p>
            <a:pPr>
              <a:buNone/>
            </a:pPr>
            <a:endParaRPr dirty="0"/>
          </a:p>
          <a:p>
            <a:pPr>
              <a:buNone/>
            </a:pPr>
            <a:endParaRPr dirty="0"/>
          </a:p>
        </p:txBody>
      </p:sp>
      <p:pic>
        <p:nvPicPr>
          <p:cNvPr id="3" name="Picture 2">
            <a:extLst>
              <a:ext uri="{FF2B5EF4-FFF2-40B4-BE49-F238E27FC236}">
                <a16:creationId xmlns:a16="http://schemas.microsoft.com/office/drawing/2014/main" id="{CDCBED52-5F95-A974-83D5-4EF4B01E9E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4400" y="3033400"/>
            <a:ext cx="6400800" cy="3600450"/>
          </a:xfrm>
          <a:prstGeom prst="rect">
            <a:avLst/>
          </a:prstGeom>
        </p:spPr>
      </p:pic>
    </p:spTree>
  </p:cSld>
  <p:clrMapOvr>
    <a:masterClrMapping/>
  </p:clrMapOvr>
  <p:transition spd="slow">
    <p:cut/>
  </p:transition>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0033CC"/>
        </a:solidFill>
        <a:effectLst/>
      </p:bgPr>
    </p:bg>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A6896E55-8FEE-4460-B952-875293C78F7D}"/>
              </a:ext>
            </a:extLst>
          </p:cNvPr>
          <p:cNvSpPr>
            <a:spLocks noGrp="1" noChangeArrowheads="1"/>
          </p:cNvSpPr>
          <p:nvPr>
            <p:ph type="title"/>
          </p:nvPr>
        </p:nvSpPr>
        <p:spPr/>
        <p:txBody>
          <a:bodyPr/>
          <a:lstStyle/>
          <a:p>
            <a:r>
              <a:rPr lang="en-US" altLang="en-US" sz="4000" b="1" dirty="0">
                <a:solidFill>
                  <a:srgbClr val="FFFF00"/>
                </a:solidFill>
              </a:rPr>
              <a:t>Choosing Color</a:t>
            </a:r>
          </a:p>
        </p:txBody>
      </p:sp>
      <p:sp>
        <p:nvSpPr>
          <p:cNvPr id="38915" name="Rectangle 3">
            <a:extLst>
              <a:ext uri="{FF2B5EF4-FFF2-40B4-BE49-F238E27FC236}">
                <a16:creationId xmlns:a16="http://schemas.microsoft.com/office/drawing/2014/main" id="{9DF2929C-503E-4292-8333-8BF933EA95DA}"/>
              </a:ext>
            </a:extLst>
          </p:cNvPr>
          <p:cNvSpPr>
            <a:spLocks noGrp="1" noChangeArrowheads="1"/>
          </p:cNvSpPr>
          <p:nvPr>
            <p:ph idx="1"/>
          </p:nvPr>
        </p:nvSpPr>
        <p:spPr>
          <a:xfrm>
            <a:off x="838200" y="2438400"/>
            <a:ext cx="10668000" cy="3333750"/>
          </a:xfrm>
        </p:spPr>
        <p:txBody>
          <a:bodyPr/>
          <a:lstStyle/>
          <a:p>
            <a:pPr marL="60325" indent="-60325">
              <a:buFont typeface="Arial" panose="020B0604020202020204" pitchFamily="34" charset="0"/>
              <a:buNone/>
            </a:pPr>
            <a:r>
              <a:rPr lang="en-US" altLang="en-US" sz="3600" dirty="0">
                <a:solidFill>
                  <a:srgbClr val="FF0000"/>
                </a:solidFill>
              </a:rPr>
              <a:t>Red text on a blue background produces a purple haze</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05A2E28F-6A16-405A-9283-E9742EE1156D}"/>
              </a:ext>
            </a:extLst>
          </p:cNvPr>
          <p:cNvSpPr>
            <a:spLocks noGrp="1" noChangeArrowheads="1"/>
          </p:cNvSpPr>
          <p:nvPr>
            <p:ph type="title"/>
          </p:nvPr>
        </p:nvSpPr>
        <p:spPr/>
        <p:txBody>
          <a:bodyPr rtlCol="0">
            <a:normAutofit/>
          </a:bodyPr>
          <a:lstStyle/>
          <a:p>
            <a:pPr fontAlgn="auto">
              <a:spcAft>
                <a:spcPts val="0"/>
              </a:spcAft>
              <a:defRPr/>
            </a:pPr>
            <a:r>
              <a:rPr lang="en-US" sz="4000" b="1">
                <a:solidFill>
                  <a:srgbClr val="FFFF00"/>
                </a:solidFill>
                <a:effectLst>
                  <a:outerShdw blurRad="38100" dist="38100" dir="2700000" algn="tl">
                    <a:srgbClr val="000000"/>
                  </a:outerShdw>
                </a:effectLst>
              </a:rPr>
              <a:t>Choosing Color</a:t>
            </a:r>
            <a:br>
              <a:rPr lang="en-US" sz="4000" b="1">
                <a:solidFill>
                  <a:srgbClr val="FFFF00"/>
                </a:solidFill>
                <a:effectLst>
                  <a:outerShdw blurRad="38100" dist="38100" dir="2700000" algn="tl">
                    <a:srgbClr val="000000"/>
                  </a:outerShdw>
                </a:effectLst>
              </a:rPr>
            </a:br>
            <a:endParaRPr lang="en-US" sz="4000" b="1">
              <a:solidFill>
                <a:srgbClr val="FFFF00"/>
              </a:solidFill>
              <a:effectLst>
                <a:outerShdw blurRad="38100" dist="38100" dir="2700000" algn="tl">
                  <a:srgbClr val="000000"/>
                </a:outerShdw>
              </a:effectLst>
            </a:endParaRPr>
          </a:p>
        </p:txBody>
      </p:sp>
      <p:sp>
        <p:nvSpPr>
          <p:cNvPr id="39939" name="Rectangle 3">
            <a:extLst>
              <a:ext uri="{FF2B5EF4-FFF2-40B4-BE49-F238E27FC236}">
                <a16:creationId xmlns:a16="http://schemas.microsoft.com/office/drawing/2014/main" id="{602D3002-CFD5-45A3-9044-E243999E86B5}"/>
              </a:ext>
            </a:extLst>
          </p:cNvPr>
          <p:cNvSpPr>
            <a:spLocks noGrp="1" noChangeArrowheads="1"/>
          </p:cNvSpPr>
          <p:nvPr>
            <p:ph idx="1"/>
          </p:nvPr>
        </p:nvSpPr>
        <p:spPr>
          <a:xfrm>
            <a:off x="1981200" y="2057400"/>
            <a:ext cx="8229600" cy="4068763"/>
          </a:xfrm>
        </p:spPr>
        <p:txBody>
          <a:bodyPr/>
          <a:lstStyle/>
          <a:p>
            <a:pPr>
              <a:buFont typeface="Wingdings" panose="05000000000000000000" pitchFamily="2" charset="2"/>
              <a:buChar char="Ø"/>
            </a:pPr>
            <a:r>
              <a:rPr lang="en-US" altLang="en-US">
                <a:solidFill>
                  <a:srgbClr val="008000"/>
                </a:solidFill>
              </a:rPr>
              <a:t>Green text on a red background looks fuzzy</a:t>
            </a:r>
            <a:endParaRPr lang="en-US" altLang="en-US"/>
          </a:p>
          <a:p>
            <a:pPr>
              <a:buFontTx/>
              <a:buNone/>
            </a:pPr>
            <a:endParaRPr lang="en-US" altLang="en-US"/>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3A567FA2-84A8-4072-97D8-A5CA13FA5A8D}"/>
              </a:ext>
            </a:extLst>
          </p:cNvPr>
          <p:cNvSpPr>
            <a:spLocks noGrp="1" noChangeArrowheads="1"/>
          </p:cNvSpPr>
          <p:nvPr>
            <p:ph type="title"/>
          </p:nvPr>
        </p:nvSpPr>
        <p:spPr>
          <a:xfrm>
            <a:off x="0" y="0"/>
            <a:ext cx="12192000" cy="1325563"/>
          </a:xfrm>
          <a:gradFill rotWithShape="0">
            <a:gsLst>
              <a:gs pos="0">
                <a:srgbClr val="A603AB"/>
              </a:gs>
              <a:gs pos="6000">
                <a:srgbClr val="E81766"/>
              </a:gs>
              <a:gs pos="13499">
                <a:srgbClr val="EE3F17"/>
              </a:gs>
              <a:gs pos="24001">
                <a:srgbClr val="FFFF00"/>
              </a:gs>
              <a:gs pos="32500">
                <a:srgbClr val="1A8D48"/>
              </a:gs>
              <a:gs pos="39500">
                <a:srgbClr val="0819FB"/>
              </a:gs>
              <a:gs pos="50000">
                <a:srgbClr val="A603AB"/>
              </a:gs>
              <a:gs pos="60501">
                <a:srgbClr val="0819FB"/>
              </a:gs>
              <a:gs pos="67500">
                <a:srgbClr val="1A8D48"/>
              </a:gs>
              <a:gs pos="75999">
                <a:srgbClr val="FFFF00"/>
              </a:gs>
              <a:gs pos="86501">
                <a:srgbClr val="EE3F17"/>
              </a:gs>
              <a:gs pos="94000">
                <a:srgbClr val="E81766"/>
              </a:gs>
              <a:gs pos="100000">
                <a:srgbClr val="A603AB"/>
              </a:gs>
            </a:gsLst>
            <a:lin ang="0" scaled="1"/>
          </a:gradFill>
        </p:spPr>
        <p:txBody>
          <a:bodyPr/>
          <a:lstStyle/>
          <a:p>
            <a:r>
              <a:rPr lang="en-US" altLang="en-US"/>
              <a:t>Background – Bad</a:t>
            </a:r>
          </a:p>
        </p:txBody>
      </p:sp>
      <p:sp>
        <p:nvSpPr>
          <p:cNvPr id="40963" name="Rectangle 3">
            <a:extLst>
              <a:ext uri="{FF2B5EF4-FFF2-40B4-BE49-F238E27FC236}">
                <a16:creationId xmlns:a16="http://schemas.microsoft.com/office/drawing/2014/main" id="{396E2A19-7558-4054-84CB-CE1975405FC6}"/>
              </a:ext>
            </a:extLst>
          </p:cNvPr>
          <p:cNvSpPr>
            <a:spLocks noGrp="1" noChangeArrowheads="1"/>
          </p:cNvSpPr>
          <p:nvPr>
            <p:ph idx="1"/>
          </p:nvPr>
        </p:nvSpPr>
        <p:spPr>
          <a:xfrm>
            <a:off x="0" y="1325562"/>
            <a:ext cx="12192000" cy="5532437"/>
          </a:xfrm>
          <a:gradFill rotWithShape="0">
            <a:gsLst>
              <a:gs pos="0">
                <a:srgbClr val="A603AB"/>
              </a:gs>
              <a:gs pos="10501">
                <a:srgbClr val="0819FB"/>
              </a:gs>
              <a:gs pos="17500">
                <a:srgbClr val="1A8D48"/>
              </a:gs>
              <a:gs pos="25999">
                <a:srgbClr val="FFFF00"/>
              </a:gs>
              <a:gs pos="36501">
                <a:srgbClr val="EE3F17"/>
              </a:gs>
              <a:gs pos="44000">
                <a:srgbClr val="E81766"/>
              </a:gs>
              <a:gs pos="50000">
                <a:srgbClr val="A603AB"/>
              </a:gs>
              <a:gs pos="56000">
                <a:srgbClr val="E81766"/>
              </a:gs>
              <a:gs pos="63499">
                <a:srgbClr val="EE3F17"/>
              </a:gs>
              <a:gs pos="74001">
                <a:srgbClr val="FFFF00"/>
              </a:gs>
              <a:gs pos="82500">
                <a:srgbClr val="1A8D48"/>
              </a:gs>
              <a:gs pos="89500">
                <a:srgbClr val="0819FB"/>
              </a:gs>
              <a:gs pos="100000">
                <a:srgbClr val="A603AB"/>
              </a:gs>
            </a:gsLst>
            <a:lin ang="18900000" scaled="1"/>
          </a:gradFill>
        </p:spPr>
        <p:txBody>
          <a:bodyPr/>
          <a:lstStyle/>
          <a:p>
            <a:r>
              <a:rPr lang="en-US" altLang="en-US" dirty="0">
                <a:solidFill>
                  <a:schemeClr val="accent1"/>
                </a:solidFill>
              </a:rPr>
              <a:t>Avoid backgrounds that are distracting or difficult to read from</a:t>
            </a:r>
          </a:p>
          <a:p>
            <a:r>
              <a:rPr lang="en-US" altLang="en-US" dirty="0">
                <a:solidFill>
                  <a:schemeClr val="accent1"/>
                </a:solidFill>
              </a:rPr>
              <a:t>Always be consistent with the background that you use</a:t>
            </a:r>
          </a:p>
          <a:p>
            <a:pPr>
              <a:buFont typeface="Wingdings" panose="05000000000000000000" pitchFamily="2" charset="2"/>
              <a:buNone/>
            </a:pPr>
            <a:endParaRPr lang="en-US" altLang="en-US" dirty="0">
              <a:solidFill>
                <a:schemeClr val="accent1"/>
              </a:solidFill>
            </a:endParaRPr>
          </a:p>
          <a:p>
            <a:endParaRPr lang="en-US" altLang="en-US" dirty="0">
              <a:solidFill>
                <a:schemeClr val="accent1"/>
              </a:solidFill>
            </a:endParaRPr>
          </a:p>
          <a:p>
            <a:endParaRPr lang="en-US" altLang="en-US" dirty="0">
              <a:solidFill>
                <a:schemeClr val="accent1"/>
              </a:solidFill>
            </a:endParaRPr>
          </a:p>
          <a:p>
            <a:endParaRPr lang="en-US" altLang="en-US" dirty="0">
              <a:solidFill>
                <a:schemeClr val="accent1"/>
              </a:solidFill>
            </a:endParaRPr>
          </a:p>
        </p:txBody>
      </p:sp>
      <p:pic>
        <p:nvPicPr>
          <p:cNvPr id="6148" name="Picture 4" descr="pe07677_">
            <a:extLst>
              <a:ext uri="{FF2B5EF4-FFF2-40B4-BE49-F238E27FC236}">
                <a16:creationId xmlns:a16="http://schemas.microsoft.com/office/drawing/2014/main" id="{82E7A9FD-7C15-486B-B8F7-7653F387CE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886200"/>
            <a:ext cx="2473325"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6148"/>
                                        </p:tgtEl>
                                        <p:attrNameLst>
                                          <p:attrName>style.visibility</p:attrName>
                                        </p:attrNameLst>
                                      </p:cBhvr>
                                      <p:to>
                                        <p:strVal val="visible"/>
                                      </p:to>
                                    </p:set>
                                    <p:anim calcmode="lin" valueType="num">
                                      <p:cBhvr additive="base">
                                        <p:cTn id="7" dur="500" fill="hold"/>
                                        <p:tgtEl>
                                          <p:spTgt spid="6148"/>
                                        </p:tgtEl>
                                        <p:attrNameLst>
                                          <p:attrName>ppt_x</p:attrName>
                                        </p:attrNameLst>
                                      </p:cBhvr>
                                      <p:tavLst>
                                        <p:tav tm="0">
                                          <p:val>
                                            <p:strVal val="#ppt_x"/>
                                          </p:val>
                                        </p:tav>
                                        <p:tav tm="100000">
                                          <p:val>
                                            <p:strVal val="#ppt_x"/>
                                          </p:val>
                                        </p:tav>
                                      </p:tavLst>
                                    </p:anim>
                                    <p:anim calcmode="lin" valueType="num">
                                      <p:cBhvr additive="base">
                                        <p:cTn id="8" dur="500" fill="hold"/>
                                        <p:tgtEl>
                                          <p:spTgt spid="6148"/>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rbrak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31DA6F52-B774-482A-81F9-1E5AAF69C659}"/>
              </a:ext>
            </a:extLst>
          </p:cNvPr>
          <p:cNvSpPr>
            <a:spLocks noGrp="1" noChangeArrowheads="1"/>
          </p:cNvSpPr>
          <p:nvPr>
            <p:ph type="title"/>
          </p:nvPr>
        </p:nvSpPr>
        <p:spPr/>
        <p:txBody>
          <a:bodyPr rtlCol="0">
            <a:normAutofit/>
          </a:bodyPr>
          <a:lstStyle/>
          <a:p>
            <a:pPr fontAlgn="auto">
              <a:spcAft>
                <a:spcPts val="0"/>
              </a:spcAft>
              <a:defRPr/>
            </a:pPr>
            <a:r>
              <a:rPr lang="en-US" b="1" dirty="0">
                <a:effectLst>
                  <a:outerShdw blurRad="38100" dist="38100" dir="2700000" algn="tl">
                    <a:srgbClr val="C0C0C0"/>
                  </a:outerShdw>
                </a:effectLst>
              </a:rPr>
              <a:t>Using Bullets</a:t>
            </a:r>
          </a:p>
        </p:txBody>
      </p:sp>
      <p:sp>
        <p:nvSpPr>
          <p:cNvPr id="73731" name="Rectangle 3">
            <a:extLst>
              <a:ext uri="{FF2B5EF4-FFF2-40B4-BE49-F238E27FC236}">
                <a16:creationId xmlns:a16="http://schemas.microsoft.com/office/drawing/2014/main" id="{2B8DF40B-2275-4D92-8770-14305059D49E}"/>
              </a:ext>
            </a:extLst>
          </p:cNvPr>
          <p:cNvSpPr>
            <a:spLocks noGrp="1" noChangeArrowheads="1"/>
          </p:cNvSpPr>
          <p:nvPr>
            <p:ph idx="1"/>
          </p:nvPr>
        </p:nvSpPr>
        <p:spPr/>
        <p:txBody>
          <a:bodyPr/>
          <a:lstStyle/>
          <a:p>
            <a:pPr>
              <a:buFont typeface="Wingdings" panose="05000000000000000000" pitchFamily="2" charset="2"/>
              <a:buChar char="Ø"/>
            </a:pPr>
            <a:r>
              <a:rPr lang="en-US" altLang="en-US" sz="3200" dirty="0"/>
              <a:t>Type phrases not sentences</a:t>
            </a:r>
            <a:br>
              <a:rPr lang="en-US" altLang="en-US" sz="3200" dirty="0"/>
            </a:br>
            <a:endParaRPr lang="en-US" altLang="en-US" sz="3200" dirty="0"/>
          </a:p>
          <a:p>
            <a:pPr>
              <a:buFont typeface="Wingdings" panose="05000000000000000000" pitchFamily="2" charset="2"/>
              <a:buChar char="Ø"/>
            </a:pPr>
            <a:r>
              <a:rPr lang="en-US" altLang="en-US" sz="3200" dirty="0"/>
              <a:t>Maintain parallel structure</a:t>
            </a:r>
            <a:br>
              <a:rPr lang="en-US" altLang="en-US" sz="3200" dirty="0"/>
            </a:br>
            <a:endParaRPr lang="en-US" altLang="en-US" sz="3200" dirty="0"/>
          </a:p>
          <a:p>
            <a:pPr>
              <a:buFont typeface="Wingdings" panose="05000000000000000000" pitchFamily="2" charset="2"/>
              <a:buChar char="Ø"/>
            </a:pPr>
            <a:r>
              <a:rPr lang="en-US" altLang="en-US" sz="3200" dirty="0"/>
              <a:t>Use the 6</a:t>
            </a:r>
            <a:r>
              <a:rPr lang="en-US" altLang="en-US" sz="3200" dirty="0">
                <a:cs typeface="Arial" panose="020B0604020202020204" pitchFamily="34" charset="0"/>
              </a:rPr>
              <a:t>×</a:t>
            </a:r>
            <a:r>
              <a:rPr lang="en-US" altLang="en-US" sz="3200" dirty="0"/>
              <a:t>6 Rule</a:t>
            </a:r>
            <a:br>
              <a:rPr lang="en-US" altLang="en-US" sz="3200" dirty="0"/>
            </a:br>
            <a:endParaRPr lang="en-US" altLang="en-US" sz="3200" dirty="0"/>
          </a:p>
          <a:p>
            <a:pPr lvl="1">
              <a:buFont typeface="Wingdings" panose="05000000000000000000" pitchFamily="2" charset="2"/>
              <a:buChar char="ü"/>
            </a:pPr>
            <a:r>
              <a:rPr lang="en-US" altLang="en-US" sz="2800" dirty="0"/>
              <a:t>6 words per bullet</a:t>
            </a:r>
          </a:p>
          <a:p>
            <a:pPr lvl="1">
              <a:buFont typeface="Wingdings" panose="05000000000000000000" pitchFamily="2" charset="2"/>
              <a:buChar char="ü"/>
            </a:pPr>
            <a:r>
              <a:rPr lang="en-US" altLang="en-US" sz="2800" dirty="0"/>
              <a:t>6 bullets per slide</a:t>
            </a:r>
            <a:endParaRPr lang="en-US" altLang="en-US" sz="2000" dirty="0"/>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3731">
                                            <p:txEl>
                                              <p:pRg st="0" end="0"/>
                                            </p:txEl>
                                          </p:spTgt>
                                        </p:tgtEl>
                                        <p:attrNameLst>
                                          <p:attrName>style.visibility</p:attrName>
                                        </p:attrNameLst>
                                      </p:cBhvr>
                                      <p:to>
                                        <p:strVal val="visible"/>
                                      </p:to>
                                    </p:set>
                                    <p:animEffect transition="in" filter="wipe(left)">
                                      <p:cBhvr>
                                        <p:cTn id="7" dur="500"/>
                                        <p:tgtEl>
                                          <p:spTgt spid="73731">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3731">
                                            <p:txEl>
                                              <p:pRg st="1" end="1"/>
                                            </p:txEl>
                                          </p:spTgt>
                                        </p:tgtEl>
                                        <p:attrNameLst>
                                          <p:attrName>style.visibility</p:attrName>
                                        </p:attrNameLst>
                                      </p:cBhvr>
                                      <p:to>
                                        <p:strVal val="visible"/>
                                      </p:to>
                                    </p:set>
                                    <p:animEffect transition="in" filter="wipe(left)">
                                      <p:cBhvr>
                                        <p:cTn id="12" dur="500"/>
                                        <p:tgtEl>
                                          <p:spTgt spid="73731">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3731">
                                            <p:txEl>
                                              <p:pRg st="2" end="2"/>
                                            </p:txEl>
                                          </p:spTgt>
                                        </p:tgtEl>
                                        <p:attrNameLst>
                                          <p:attrName>style.visibility</p:attrName>
                                        </p:attrNameLst>
                                      </p:cBhvr>
                                      <p:to>
                                        <p:strVal val="visible"/>
                                      </p:to>
                                    </p:set>
                                    <p:animEffect transition="in" filter="wipe(left)">
                                      <p:cBhvr>
                                        <p:cTn id="17" dur="500"/>
                                        <p:tgtEl>
                                          <p:spTgt spid="73731">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73731">
                                            <p:txEl>
                                              <p:pRg st="3" end="3"/>
                                            </p:txEl>
                                          </p:spTgt>
                                        </p:tgtEl>
                                        <p:attrNameLst>
                                          <p:attrName>style.visibility</p:attrName>
                                        </p:attrNameLst>
                                      </p:cBhvr>
                                      <p:to>
                                        <p:strVal val="visible"/>
                                      </p:to>
                                    </p:set>
                                    <p:animEffect transition="in" filter="wipe(left)">
                                      <p:cBhvr>
                                        <p:cTn id="20" dur="500"/>
                                        <p:tgtEl>
                                          <p:spTgt spid="73731">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73731">
                                            <p:txEl>
                                              <p:pRg st="4" end="4"/>
                                            </p:txEl>
                                          </p:spTgt>
                                        </p:tgtEl>
                                        <p:attrNameLst>
                                          <p:attrName>style.visibility</p:attrName>
                                        </p:attrNameLst>
                                      </p:cBhvr>
                                      <p:to>
                                        <p:strVal val="visible"/>
                                      </p:to>
                                    </p:set>
                                    <p:animEffect transition="in" filter="wipe(left)">
                                      <p:cBhvr>
                                        <p:cTn id="23" dur="500"/>
                                        <p:tgtEl>
                                          <p:spTgt spid="737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1" grpId="0" build="p" autoUpdateAnimBg="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3">
            <a:extLst>
              <a:ext uri="{FF2B5EF4-FFF2-40B4-BE49-F238E27FC236}">
                <a16:creationId xmlns:a16="http://schemas.microsoft.com/office/drawing/2014/main" id="{792BD58A-A5C9-468E-B539-881B4A4373AC}"/>
              </a:ext>
            </a:extLst>
          </p:cNvPr>
          <p:cNvSpPr>
            <a:spLocks noGrp="1" noChangeArrowheads="1"/>
          </p:cNvSpPr>
          <p:nvPr>
            <p:ph type="title"/>
          </p:nvPr>
        </p:nvSpPr>
        <p:spPr/>
        <p:txBody>
          <a:bodyPr/>
          <a:lstStyle/>
          <a:p>
            <a:endParaRPr lang="en-US" altLang="en-US"/>
          </a:p>
        </p:txBody>
      </p:sp>
      <p:sp>
        <p:nvSpPr>
          <p:cNvPr id="44035" name="Rectangle 3">
            <a:extLst>
              <a:ext uri="{FF2B5EF4-FFF2-40B4-BE49-F238E27FC236}">
                <a16:creationId xmlns:a16="http://schemas.microsoft.com/office/drawing/2014/main" id="{285C0D12-6E59-4499-8251-F2656EFFFE40}"/>
              </a:ext>
            </a:extLst>
          </p:cNvPr>
          <p:cNvSpPr>
            <a:spLocks noGrp="1" noChangeArrowheads="1"/>
          </p:cNvSpPr>
          <p:nvPr>
            <p:ph idx="1"/>
          </p:nvPr>
        </p:nvSpPr>
        <p:spPr>
          <a:xfrm>
            <a:off x="1828800" y="1905000"/>
            <a:ext cx="9601200" cy="3048000"/>
          </a:xfrm>
        </p:spPr>
        <p:txBody>
          <a:bodyPr/>
          <a:lstStyle/>
          <a:p>
            <a:pPr>
              <a:buFontTx/>
              <a:buNone/>
            </a:pPr>
            <a:r>
              <a:rPr lang="en-US" altLang="en-US" sz="3600" dirty="0"/>
              <a:t>Balance.</a:t>
            </a:r>
          </a:p>
          <a:p>
            <a:pPr algn="ctr"/>
            <a:endParaRPr lang="en-US" altLang="en-US" sz="3600" dirty="0"/>
          </a:p>
          <a:p>
            <a:pPr algn="ctr"/>
            <a:r>
              <a:rPr lang="en-US" altLang="en-US" sz="3600" dirty="0"/>
              <a:t>Do not center bullet points.</a:t>
            </a:r>
          </a:p>
          <a:p>
            <a:pPr algn="ctr"/>
            <a:r>
              <a:rPr lang="en-US" altLang="en-US" sz="3600" dirty="0"/>
              <a:t>It makes the text ragged.</a:t>
            </a:r>
          </a:p>
          <a:p>
            <a:pPr algn="ctr"/>
            <a:r>
              <a:rPr lang="en-US" altLang="en-US" sz="3600" dirty="0"/>
              <a:t>And hard to read and follow with your eyes.</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3">
            <a:extLst>
              <a:ext uri="{FF2B5EF4-FFF2-40B4-BE49-F238E27FC236}">
                <a16:creationId xmlns:a16="http://schemas.microsoft.com/office/drawing/2014/main" id="{5A01CDD1-D748-4AE8-B3B3-48E78EC05FC2}"/>
              </a:ext>
            </a:extLst>
          </p:cNvPr>
          <p:cNvSpPr>
            <a:spLocks noGrp="1" noChangeArrowheads="1"/>
          </p:cNvSpPr>
          <p:nvPr>
            <p:ph type="title"/>
          </p:nvPr>
        </p:nvSpPr>
        <p:spPr/>
        <p:txBody>
          <a:bodyPr/>
          <a:lstStyle/>
          <a:p>
            <a:endParaRPr lang="en-US" altLang="en-US"/>
          </a:p>
        </p:txBody>
      </p:sp>
      <p:sp>
        <p:nvSpPr>
          <p:cNvPr id="45059" name="Rectangle 3">
            <a:extLst>
              <a:ext uri="{FF2B5EF4-FFF2-40B4-BE49-F238E27FC236}">
                <a16:creationId xmlns:a16="http://schemas.microsoft.com/office/drawing/2014/main" id="{84FFE1EC-5371-4A64-A58C-FAC973F81734}"/>
              </a:ext>
            </a:extLst>
          </p:cNvPr>
          <p:cNvSpPr>
            <a:spLocks noGrp="1" noChangeArrowheads="1"/>
          </p:cNvSpPr>
          <p:nvPr>
            <p:ph idx="1"/>
          </p:nvPr>
        </p:nvSpPr>
        <p:spPr>
          <a:xfrm>
            <a:off x="2362200" y="1828800"/>
            <a:ext cx="8305800" cy="3810000"/>
          </a:xfrm>
        </p:spPr>
        <p:txBody>
          <a:bodyPr/>
          <a:lstStyle/>
          <a:p>
            <a:pPr algn="ctr"/>
            <a:endParaRPr lang="en-US" altLang="en-US" dirty="0"/>
          </a:p>
          <a:p>
            <a:r>
              <a:rPr lang="en-US" altLang="en-US" sz="3600" dirty="0"/>
              <a:t>Generally, left-justify bullets.</a:t>
            </a:r>
          </a:p>
          <a:p>
            <a:r>
              <a:rPr lang="en-US" altLang="en-US" sz="3600" dirty="0"/>
              <a:t>This keeps things neat.</a:t>
            </a:r>
          </a:p>
          <a:p>
            <a:r>
              <a:rPr lang="en-US" altLang="en-US" sz="3600" dirty="0"/>
              <a:t>Easy to follow.</a:t>
            </a:r>
          </a:p>
          <a:p>
            <a:endParaRPr lang="en-US" altLang="en-US" dirty="0"/>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962ACBEA-0E72-43BB-BA85-130B64E93697}"/>
              </a:ext>
            </a:extLst>
          </p:cNvPr>
          <p:cNvSpPr>
            <a:spLocks noGrp="1" noChangeArrowheads="1"/>
          </p:cNvSpPr>
          <p:nvPr>
            <p:ph type="title"/>
          </p:nvPr>
        </p:nvSpPr>
        <p:spPr/>
        <p:txBody>
          <a:bodyPr rtlCol="0">
            <a:normAutofit/>
          </a:bodyPr>
          <a:lstStyle/>
          <a:p>
            <a:pPr fontAlgn="auto">
              <a:spcAft>
                <a:spcPts val="0"/>
              </a:spcAft>
              <a:defRPr/>
            </a:pPr>
            <a:r>
              <a:rPr lang="en-US" b="1" dirty="0">
                <a:effectLst>
                  <a:outerShdw blurRad="38100" dist="38100" dir="2700000" algn="tl">
                    <a:srgbClr val="C0C0C0"/>
                  </a:outerShdw>
                </a:effectLst>
              </a:rPr>
              <a:t>Using Bullets</a:t>
            </a:r>
          </a:p>
        </p:txBody>
      </p:sp>
      <p:sp>
        <p:nvSpPr>
          <p:cNvPr id="46083" name="Rectangle 3">
            <a:extLst>
              <a:ext uri="{FF2B5EF4-FFF2-40B4-BE49-F238E27FC236}">
                <a16:creationId xmlns:a16="http://schemas.microsoft.com/office/drawing/2014/main" id="{CB4C95A1-D4C3-490B-8D16-E44B76117A17}"/>
              </a:ext>
            </a:extLst>
          </p:cNvPr>
          <p:cNvSpPr>
            <a:spLocks noGrp="1" noChangeArrowheads="1"/>
          </p:cNvSpPr>
          <p:nvPr>
            <p:ph idx="1"/>
          </p:nvPr>
        </p:nvSpPr>
        <p:spPr/>
        <p:txBody>
          <a:bodyPr/>
          <a:lstStyle/>
          <a:p>
            <a:pPr marL="0" indent="0">
              <a:buFont typeface="Arial" panose="020B0604020202020204" pitchFamily="34" charset="0"/>
              <a:buBlip>
                <a:blip r:embed="rId3"/>
              </a:buBlip>
            </a:pPr>
            <a:r>
              <a:rPr lang="en-US" altLang="en-US" dirty="0"/>
              <a:t>  </a:t>
            </a:r>
            <a:r>
              <a:rPr lang="en-US" altLang="en-US" sz="3200" dirty="0"/>
              <a:t>PowerPoint provides a variety of bullets</a:t>
            </a:r>
          </a:p>
          <a:p>
            <a:r>
              <a:rPr lang="en-US" altLang="en-US" sz="3200" dirty="0"/>
              <a:t>Some are basic</a:t>
            </a:r>
          </a:p>
          <a:p>
            <a:pPr>
              <a:buFont typeface="Wingdings" panose="05000000000000000000" pitchFamily="2" charset="2"/>
              <a:buChar char="§"/>
            </a:pPr>
            <a:r>
              <a:rPr lang="en-US" altLang="en-US" sz="3200" dirty="0"/>
              <a:t>Some are basic</a:t>
            </a:r>
          </a:p>
          <a:p>
            <a:pPr marL="0" indent="0">
              <a:buClr>
                <a:srgbClr val="FF0000"/>
              </a:buClr>
              <a:buFont typeface="Wingdings" panose="05000000000000000000" pitchFamily="2" charset="2"/>
              <a:buChar char="ÿ"/>
            </a:pPr>
            <a:r>
              <a:rPr lang="en-US" altLang="en-US" sz="3200" dirty="0"/>
              <a:t> Others may surprise you</a:t>
            </a:r>
          </a:p>
          <a:p>
            <a:pPr marL="0" indent="0">
              <a:buClr>
                <a:srgbClr val="FFFF66"/>
              </a:buClr>
              <a:buFont typeface="Arial" panose="020B0604020202020204" pitchFamily="34" charset="0"/>
              <a:buBlip>
                <a:blip r:embed="rId4"/>
              </a:buBlip>
            </a:pPr>
            <a:r>
              <a:rPr lang="en-US" altLang="en-US" sz="3200" dirty="0"/>
              <a:t>  Select bullets that enhance your presentation</a:t>
            </a:r>
          </a:p>
          <a:p>
            <a:pPr marL="0" indent="0">
              <a:buClr>
                <a:srgbClr val="FFFF66"/>
              </a:buClr>
              <a:buFont typeface="Arial" panose="020B0604020202020204" pitchFamily="34" charset="0"/>
              <a:buNone/>
            </a:pPr>
            <a:endParaRPr lang="en-US" altLang="en-US" sz="3200" dirty="0"/>
          </a:p>
          <a:p>
            <a:pPr marL="0" indent="0" algn="just">
              <a:buClr>
                <a:srgbClr val="FFFF66"/>
              </a:buClr>
              <a:buFont typeface="Arial" panose="020B0604020202020204" pitchFamily="34" charset="0"/>
              <a:buNone/>
            </a:pPr>
            <a:r>
              <a:rPr lang="en-US" altLang="en-US" sz="3200" dirty="0"/>
              <a:t>* In bullet point lines, capitalize the first word and no other words unless they normally appear capped</a:t>
            </a:r>
          </a:p>
          <a:p>
            <a:pPr marL="0" indent="0">
              <a:buClr>
                <a:srgbClr val="FFFF66"/>
              </a:buClr>
              <a:buFont typeface="Arial" panose="020B0604020202020204" pitchFamily="34" charset="0"/>
              <a:buNone/>
            </a:pPr>
            <a:endParaRPr lang="en-US" altLang="en-US" dirty="0"/>
          </a:p>
          <a:p>
            <a:pPr marL="0" indent="0">
              <a:buFont typeface="Wingdings" panose="05000000000000000000" pitchFamily="2" charset="2"/>
              <a:buChar char="ÿ"/>
            </a:pPr>
            <a:endParaRPr lang="en-US" altLang="en-US" dirty="0"/>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5F059FE5-46B4-4EE3-A274-D30E5ABE016E}"/>
              </a:ext>
            </a:extLst>
          </p:cNvPr>
          <p:cNvSpPr>
            <a:spLocks noGrp="1" noChangeArrowheads="1"/>
          </p:cNvSpPr>
          <p:nvPr>
            <p:ph type="title"/>
          </p:nvPr>
        </p:nvSpPr>
        <p:spPr/>
        <p:txBody>
          <a:bodyPr/>
          <a:lstStyle/>
          <a:p>
            <a:r>
              <a:rPr lang="en-US" altLang="en-US" b="1" dirty="0"/>
              <a:t>Graph and Charts</a:t>
            </a:r>
          </a:p>
        </p:txBody>
      </p:sp>
      <p:sp>
        <p:nvSpPr>
          <p:cNvPr id="48131" name="Rectangle 3">
            <a:extLst>
              <a:ext uri="{FF2B5EF4-FFF2-40B4-BE49-F238E27FC236}">
                <a16:creationId xmlns:a16="http://schemas.microsoft.com/office/drawing/2014/main" id="{E842C00E-3D65-453B-BF9A-643C9BF2A6C9}"/>
              </a:ext>
            </a:extLst>
          </p:cNvPr>
          <p:cNvSpPr>
            <a:spLocks noGrp="1" noChangeArrowheads="1"/>
          </p:cNvSpPr>
          <p:nvPr>
            <p:ph idx="1"/>
          </p:nvPr>
        </p:nvSpPr>
        <p:spPr/>
        <p:txBody>
          <a:bodyPr/>
          <a:lstStyle/>
          <a:p>
            <a:pPr algn="just"/>
            <a:r>
              <a:rPr lang="en-US" altLang="en-US" sz="3600" dirty="0"/>
              <a:t>Keep graphs, charts and diagram simple, if possible.</a:t>
            </a:r>
          </a:p>
          <a:p>
            <a:pPr algn="just"/>
            <a:r>
              <a:rPr lang="en-US" altLang="en-US" sz="3600" dirty="0"/>
              <a:t>Use bar graphs and pie charts instead of tables of data. The audience then immediately pick up relationship</a:t>
            </a:r>
          </a:p>
          <a:p>
            <a:pPr algn="just"/>
            <a:r>
              <a:rPr lang="en-US" altLang="en-US" sz="3600" dirty="0"/>
              <a:t>Trends are easier to visualize in graph form</a:t>
            </a:r>
          </a:p>
          <a:p>
            <a:pPr algn="just"/>
            <a:r>
              <a:rPr lang="en-US" altLang="en-US" sz="3600" dirty="0"/>
              <a:t>Always title your graphs</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3FF03E35-1ED2-47B3-88A1-5D7D58BBB628}"/>
              </a:ext>
            </a:extLst>
          </p:cNvPr>
          <p:cNvSpPr>
            <a:spLocks noGrp="1" noChangeArrowheads="1"/>
          </p:cNvSpPr>
          <p:nvPr>
            <p:ph type="title"/>
          </p:nvPr>
        </p:nvSpPr>
        <p:spPr/>
        <p:txBody>
          <a:bodyPr/>
          <a:lstStyle/>
          <a:p>
            <a:r>
              <a:rPr lang="en-US" altLang="en-US" b="1">
                <a:latin typeface="Verdana" panose="020B0604030504040204" pitchFamily="34" charset="0"/>
              </a:rPr>
              <a:t>Graphics</a:t>
            </a:r>
            <a:endParaRPr lang="en-US" altLang="en-US" b="1" dirty="0"/>
          </a:p>
        </p:txBody>
      </p:sp>
      <p:sp>
        <p:nvSpPr>
          <p:cNvPr id="49156" name="Rectangle 3">
            <a:extLst>
              <a:ext uri="{FF2B5EF4-FFF2-40B4-BE49-F238E27FC236}">
                <a16:creationId xmlns:a16="http://schemas.microsoft.com/office/drawing/2014/main" id="{64630224-D699-4198-B647-7AE5B4BC515C}"/>
              </a:ext>
            </a:extLst>
          </p:cNvPr>
          <p:cNvSpPr>
            <a:spLocks noGrp="1" noChangeArrowheads="1"/>
          </p:cNvSpPr>
          <p:nvPr>
            <p:ph type="body" sz="half" idx="2"/>
          </p:nvPr>
        </p:nvSpPr>
        <p:spPr>
          <a:xfrm>
            <a:off x="4191000" y="2133600"/>
            <a:ext cx="7696200" cy="4038600"/>
          </a:xfrm>
        </p:spPr>
        <p:txBody>
          <a:bodyPr/>
          <a:lstStyle/>
          <a:p>
            <a:r>
              <a:rPr lang="en-US" altLang="en-US" sz="3600"/>
              <a:t>Select good illustrations and graphics</a:t>
            </a:r>
          </a:p>
          <a:p>
            <a:r>
              <a:rPr lang="en-US" altLang="en-US" sz="3600"/>
              <a:t>Every image has a reason</a:t>
            </a:r>
          </a:p>
          <a:p>
            <a:r>
              <a:rPr lang="en-US" altLang="en-US" sz="3600"/>
              <a:t>Clip art gets old</a:t>
            </a:r>
          </a:p>
          <a:p>
            <a:r>
              <a:rPr lang="en-US" altLang="en-US" sz="3600"/>
              <a:t>Animated gifs are distractive</a:t>
            </a:r>
            <a:endParaRPr lang="en-US" altLang="en-US" sz="3600" dirty="0"/>
          </a:p>
        </p:txBody>
      </p:sp>
      <p:pic>
        <p:nvPicPr>
          <p:cNvPr id="4" name="Picture 3" descr="A cartoon of a person running away from a clock&#10;&#10;Description automatically generated">
            <a:extLst>
              <a:ext uri="{FF2B5EF4-FFF2-40B4-BE49-F238E27FC236}">
                <a16:creationId xmlns:a16="http://schemas.microsoft.com/office/drawing/2014/main" id="{4C3BE4D8-0DDF-6806-34E4-0F7543600A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085975"/>
            <a:ext cx="3276600" cy="3276600"/>
          </a:xfrm>
          <a:prstGeom prst="ellipse">
            <a:avLst/>
          </a:prstGeom>
          <a:ln>
            <a:noFill/>
          </a:ln>
          <a:effectLst>
            <a:softEdge rad="112500"/>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a:extLst>
              <a:ext uri="{FF2B5EF4-FFF2-40B4-BE49-F238E27FC236}">
                <a16:creationId xmlns:a16="http://schemas.microsoft.com/office/drawing/2014/main" id="{F3792AA8-48A9-4D72-A0BE-CC287FF5511C}"/>
              </a:ext>
            </a:extLst>
          </p:cNvPr>
          <p:cNvSpPr>
            <a:spLocks noGrp="1" noChangeArrowheads="1"/>
          </p:cNvSpPr>
          <p:nvPr>
            <p:ph type="title"/>
          </p:nvPr>
        </p:nvSpPr>
        <p:spPr/>
        <p:txBody>
          <a:bodyPr/>
          <a:lstStyle/>
          <a:p>
            <a:r>
              <a:rPr lang="en-US" altLang="en-US"/>
              <a:t>Graphs and charts- Bad</a:t>
            </a:r>
          </a:p>
        </p:txBody>
      </p:sp>
      <p:graphicFrame>
        <p:nvGraphicFramePr>
          <p:cNvPr id="50179" name="Object 5">
            <a:extLst>
              <a:ext uri="{FF2B5EF4-FFF2-40B4-BE49-F238E27FC236}">
                <a16:creationId xmlns:a16="http://schemas.microsoft.com/office/drawing/2014/main" id="{250082BF-BB54-4D14-9066-1419F804030A}"/>
              </a:ext>
            </a:extLst>
          </p:cNvPr>
          <p:cNvGraphicFramePr>
            <a:graphicFrameLocks noChangeAspect="1"/>
          </p:cNvGraphicFramePr>
          <p:nvPr>
            <p:extLst>
              <p:ext uri="{D42A27DB-BD31-4B8C-83A1-F6EECF244321}">
                <p14:modId xmlns:p14="http://schemas.microsoft.com/office/powerpoint/2010/main" val="417271014"/>
              </p:ext>
            </p:extLst>
          </p:nvPr>
        </p:nvGraphicFramePr>
        <p:xfrm>
          <a:off x="533400" y="2362200"/>
          <a:ext cx="11134603" cy="1752600"/>
        </p:xfrm>
        <a:graphic>
          <a:graphicData uri="http://schemas.openxmlformats.org/presentationml/2006/ole">
            <mc:AlternateContent xmlns:mc="http://schemas.openxmlformats.org/markup-compatibility/2006">
              <mc:Choice xmlns:v="urn:schemas-microsoft-com:vml" Requires="v">
                <p:oleObj name="Worksheet" r:id="rId2" imgW="3057449" imgH="495300" progId="Excel.Sheet.8">
                  <p:embed/>
                </p:oleObj>
              </mc:Choice>
              <mc:Fallback>
                <p:oleObj name="Worksheet" r:id="rId2" imgW="3057449" imgH="495300" progId="Excel.Sheet.8">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62200"/>
                        <a:ext cx="11134603" cy="1752600"/>
                      </a:xfrm>
                      <a:prstGeom prst="rect">
                        <a:avLst/>
                      </a:prstGeom>
                      <a:noFill/>
                      <a:ln>
                        <a:noFill/>
                      </a:ln>
                      <a:effectLst/>
                    </p:spPr>
                  </p:pic>
                </p:oleObj>
              </mc:Fallback>
            </mc:AlternateContent>
          </a:graphicData>
        </a:graphic>
      </p:graphicFrame>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AE6F2518-B084-4896-AF52-66CC2144AA26}"/>
    </a:ext>
  </a:extLst>
</a:theme>
</file>

<file path=ppt/theme/theme3.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F46216B-77A9-411A-B9D3-5023FCB70208}"/>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954</TotalTime>
  <Words>8533</Words>
  <Application>Microsoft Office PowerPoint</Application>
  <PresentationFormat>Widescreen</PresentationFormat>
  <Paragraphs>833</Paragraphs>
  <Slides>130</Slides>
  <Notes>47</Notes>
  <HiddenSlides>0</HiddenSlides>
  <MMClips>1</MMClips>
  <ScaleCrop>false</ScaleCrop>
  <HeadingPairs>
    <vt:vector size="8" baseType="variant">
      <vt:variant>
        <vt:lpstr>Fonts Used</vt:lpstr>
      </vt:variant>
      <vt:variant>
        <vt:i4>19</vt:i4>
      </vt:variant>
      <vt:variant>
        <vt:lpstr>Theme</vt:lpstr>
      </vt:variant>
      <vt:variant>
        <vt:i4>4</vt:i4>
      </vt:variant>
      <vt:variant>
        <vt:lpstr>Embedded OLE Servers</vt:lpstr>
      </vt:variant>
      <vt:variant>
        <vt:i4>2</vt:i4>
      </vt:variant>
      <vt:variant>
        <vt:lpstr>Slide Titles</vt:lpstr>
      </vt:variant>
      <vt:variant>
        <vt:i4>130</vt:i4>
      </vt:variant>
    </vt:vector>
  </HeadingPairs>
  <TitlesOfParts>
    <vt:vector size="155" baseType="lpstr">
      <vt:lpstr>AngsanaUPC</vt:lpstr>
      <vt:lpstr>Arial</vt:lpstr>
      <vt:lpstr>Arial Narrow</vt:lpstr>
      <vt:lpstr>Broadway BT</vt:lpstr>
      <vt:lpstr>Calibri</vt:lpstr>
      <vt:lpstr>Calibri Light</vt:lpstr>
      <vt:lpstr>Century Gothic</vt:lpstr>
      <vt:lpstr>Comic Sans MS</vt:lpstr>
      <vt:lpstr>Franklin Gothic Medium</vt:lpstr>
      <vt:lpstr>Gill Sans MT</vt:lpstr>
      <vt:lpstr>Harlow Solid Italic</vt:lpstr>
      <vt:lpstr>Harrington</vt:lpstr>
      <vt:lpstr>Impact</vt:lpstr>
      <vt:lpstr>MV Boli</vt:lpstr>
      <vt:lpstr>Tahoma</vt:lpstr>
      <vt:lpstr>Times New Roman</vt:lpstr>
      <vt:lpstr>Trebuchet MS</vt:lpstr>
      <vt:lpstr>Verdana</vt:lpstr>
      <vt:lpstr>Wingdings</vt:lpstr>
      <vt:lpstr>Office Theme</vt:lpstr>
      <vt:lpstr>1_Office Theme</vt:lpstr>
      <vt:lpstr>Office 2013 - 2022 Theme</vt:lpstr>
      <vt:lpstr>2_Office Theme</vt:lpstr>
      <vt:lpstr>Worksheet</vt:lpstr>
      <vt:lpstr>Chart</vt:lpstr>
      <vt:lpstr>Effective Scientific Presentation Tips and Tools</vt:lpstr>
      <vt:lpstr>Why Give A Presentation?</vt:lpstr>
      <vt:lpstr>Definitions </vt:lpstr>
      <vt:lpstr>Watch the Experts</vt:lpstr>
      <vt:lpstr>Dress to Impress</vt:lpstr>
      <vt:lpstr>Visit the Space Before Presenting</vt:lpstr>
      <vt:lpstr>Know Your Material</vt:lpstr>
      <vt:lpstr>Content</vt:lpstr>
      <vt:lpstr>Body Language and Personality</vt:lpstr>
      <vt:lpstr>Practice, Practice, Practice</vt:lpstr>
      <vt:lpstr>Get Feedback</vt:lpstr>
      <vt:lpstr>Prepare for the Unexpected</vt:lpstr>
      <vt:lpstr>Do’s and Don’ts</vt:lpstr>
      <vt:lpstr>Your Turn!</vt:lpstr>
      <vt:lpstr>Planning</vt:lpstr>
      <vt:lpstr>Think of Threes</vt:lpstr>
      <vt:lpstr>Do’s</vt:lpstr>
      <vt:lpstr>Don’ts</vt:lpstr>
      <vt:lpstr>Techniques </vt:lpstr>
      <vt:lpstr>PowerPoint Presentation</vt:lpstr>
      <vt:lpstr>The  use of visual aids </vt:lpstr>
      <vt:lpstr>Practice!</vt:lpstr>
      <vt:lpstr>Structure Your Presentation</vt:lpstr>
      <vt:lpstr>Title Page</vt:lpstr>
      <vt:lpstr>Future Agronomy Towards  Agriculture 4.0</vt:lpstr>
      <vt:lpstr>Agenda</vt:lpstr>
      <vt:lpstr>Background (Optional)</vt:lpstr>
      <vt:lpstr>Problem Statement</vt:lpstr>
      <vt:lpstr>PowerPoint Presentation</vt:lpstr>
      <vt:lpstr>PowerPoint Presentation</vt:lpstr>
      <vt:lpstr>Objective &amp; Scope</vt:lpstr>
      <vt:lpstr>Methodology</vt:lpstr>
      <vt:lpstr>PowerPoint Presentation</vt:lpstr>
      <vt:lpstr>Results</vt:lpstr>
      <vt:lpstr>Conclusions </vt:lpstr>
      <vt:lpstr>Final remark</vt:lpstr>
      <vt:lpstr>PowerPoint Presentation</vt:lpstr>
      <vt:lpstr>Dealing with Podium Panic</vt:lpstr>
      <vt:lpstr>PowerPoint Presentation</vt:lpstr>
      <vt:lpstr>Eye Contact</vt:lpstr>
      <vt:lpstr>Body Language</vt:lpstr>
      <vt:lpstr>Body Language</vt:lpstr>
      <vt:lpstr>Body Language</vt:lpstr>
      <vt:lpstr>PowerPoint Presentation</vt:lpstr>
      <vt:lpstr>Do not read the presentation</vt:lpstr>
      <vt:lpstr>Preparing Content</vt:lpstr>
      <vt:lpstr>Analyze Your Audience</vt:lpstr>
      <vt:lpstr>Analyze Your Audience</vt:lpstr>
      <vt:lpstr>Define What Action</vt:lpstr>
      <vt:lpstr>Arranging Your Argument</vt:lpstr>
      <vt:lpstr>PowerPoint Presentation</vt:lpstr>
      <vt:lpstr>PowerPoint Presentation</vt:lpstr>
      <vt:lpstr>Questions &amp; Answers</vt:lpstr>
      <vt:lpstr>Questions &amp; Answers</vt:lpstr>
      <vt:lpstr>PowerPoint Presentation</vt:lpstr>
      <vt:lpstr>Instead…</vt:lpstr>
      <vt:lpstr>Easy as A B C</vt:lpstr>
      <vt:lpstr>Stay on time</vt:lpstr>
      <vt:lpstr>Have a Backup Plan</vt:lpstr>
      <vt:lpstr>PowerPoint Presentation</vt:lpstr>
      <vt:lpstr>Traditional vs. Modern Teaching Tools</vt:lpstr>
      <vt:lpstr>PowerPoint Presentation</vt:lpstr>
      <vt:lpstr>PowerPoint Presentation</vt:lpstr>
      <vt:lpstr>PowerPoint Presentation</vt:lpstr>
      <vt:lpstr>Powerpoint</vt:lpstr>
      <vt:lpstr>Basic Rules of PowerPoint® Slides</vt:lpstr>
      <vt:lpstr>Know Your Audience</vt:lpstr>
      <vt:lpstr>Too many slides can lose your audience</vt:lpstr>
      <vt:lpstr>Minimize the Number of Slides</vt:lpstr>
      <vt:lpstr>Tips to be Covered</vt:lpstr>
      <vt:lpstr>Outline </vt:lpstr>
      <vt:lpstr>Slide Structure – Good</vt:lpstr>
      <vt:lpstr>Don’t use too much text</vt:lpstr>
      <vt:lpstr>Slide Structure - Bad</vt:lpstr>
      <vt:lpstr>PowerPoint Presentation</vt:lpstr>
      <vt:lpstr>Slide Structure – Good</vt:lpstr>
      <vt:lpstr>Slide Structure - Bad</vt:lpstr>
      <vt:lpstr>PowerPoint Presentation</vt:lpstr>
      <vt:lpstr>Fonts - Good</vt:lpstr>
      <vt:lpstr>PowerPoint Presentation</vt:lpstr>
      <vt:lpstr>Fonts-Good</vt:lpstr>
      <vt:lpstr>Fonts - Bad</vt:lpstr>
      <vt:lpstr>Color - Good</vt:lpstr>
      <vt:lpstr>Color - Bad</vt:lpstr>
      <vt:lpstr>PowerPoint Presentation</vt:lpstr>
      <vt:lpstr>Use Contrasting Colors</vt:lpstr>
      <vt:lpstr>PowerPoint Presentation</vt:lpstr>
      <vt:lpstr>Background - Good</vt:lpstr>
      <vt:lpstr>Choosing Colors</vt:lpstr>
      <vt:lpstr>Choosing Color</vt:lpstr>
      <vt:lpstr>Choosing Color </vt:lpstr>
      <vt:lpstr>Background – Bad</vt:lpstr>
      <vt:lpstr>Using Bullets</vt:lpstr>
      <vt:lpstr>PowerPoint Presentation</vt:lpstr>
      <vt:lpstr>PowerPoint Presentation</vt:lpstr>
      <vt:lpstr>Using Bullets</vt:lpstr>
      <vt:lpstr>Graph and Charts</vt:lpstr>
      <vt:lpstr>Graphics</vt:lpstr>
      <vt:lpstr>Graphs and charts- Bad</vt:lpstr>
      <vt:lpstr>Graphs - Good</vt:lpstr>
      <vt:lpstr>PowerPoint Presentation</vt:lpstr>
      <vt:lpstr>Graphs - Bad</vt:lpstr>
      <vt:lpstr>Graphs - Bad</vt:lpstr>
      <vt:lpstr>PowerPoint Presentation</vt:lpstr>
      <vt:lpstr>Take Care with Colors</vt:lpstr>
      <vt:lpstr>Image/Pictures</vt:lpstr>
      <vt:lpstr>PowerPoint Presentation</vt:lpstr>
      <vt:lpstr>PowerPoint Presentation</vt:lpstr>
      <vt:lpstr>PowerPoint Presentation</vt:lpstr>
      <vt:lpstr>PowerPoint Presentation</vt:lpstr>
      <vt:lpstr>Balance</vt:lpstr>
      <vt:lpstr>Adding Sound</vt:lpstr>
      <vt:lpstr>Using Animation</vt:lpstr>
      <vt:lpstr>Transition</vt:lpstr>
      <vt:lpstr>Spelling and Grammar</vt:lpstr>
      <vt:lpstr>Conclusion</vt:lpstr>
      <vt:lpstr>“In the future, It’s not about the competition of knowledge. It’s a competition of creativity, imagination, and independent learning.” </vt:lpstr>
      <vt:lpstr>“What new technology does is create new opportunities……”</vt:lpstr>
      <vt:lpstr>References?</vt:lpstr>
      <vt:lpstr>Technology and Innovations can change the scenario</vt:lpstr>
      <vt:lpstr>Thank you</vt:lpstr>
      <vt:lpstr>Do remember to…</vt:lpstr>
      <vt:lpstr>PowerPoint Presentation</vt:lpstr>
      <vt:lpstr>Questions??</vt:lpstr>
      <vt:lpstr>PowerPoint Presentation</vt:lpstr>
      <vt:lpstr>Stay on time</vt:lpstr>
      <vt:lpstr>Do not read the presentation</vt:lpstr>
      <vt:lpstr>Show up early and verify that your equipment works properly</vt:lpstr>
      <vt:lpstr>Have a Backup Plan</vt:lpstr>
      <vt:lpstr>Questions?</vt:lpstr>
    </vt:vector>
  </TitlesOfParts>
  <Company>Rutgers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Instructional Technology: changes in teaching</dc:title>
  <dc:creator>Gary A. Gigliotti</dc:creator>
  <cp:lastModifiedBy>Mirza Hasanuzzaman</cp:lastModifiedBy>
  <cp:revision>191</cp:revision>
  <dcterms:created xsi:type="dcterms:W3CDTF">1997-01-12T16:42:48Z</dcterms:created>
  <dcterms:modified xsi:type="dcterms:W3CDTF">2025-07-07T04:09:56Z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ivision">
    <vt:lpwstr>Teaching Excellence Center</vt:lpwstr>
  </property>
</Properties>
</file>